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  <p:sldMasterId id="2147483729" r:id="rId3"/>
    <p:sldMasterId id="2147483735" r:id="rId4"/>
    <p:sldMasterId id="2147483741" r:id="rId5"/>
    <p:sldMasterId id="2147483761" r:id="rId6"/>
    <p:sldMasterId id="2147483795" r:id="rId7"/>
    <p:sldMasterId id="2147483816" r:id="rId8"/>
  </p:sldMasterIdLst>
  <p:notesMasterIdLst>
    <p:notesMasterId r:id="rId20"/>
  </p:notesMasterIdLst>
  <p:handoutMasterIdLst>
    <p:handoutMasterId r:id="rId21"/>
  </p:handoutMasterIdLst>
  <p:sldIdLst>
    <p:sldId id="256" r:id="rId9"/>
    <p:sldId id="394" r:id="rId10"/>
    <p:sldId id="396" r:id="rId11"/>
    <p:sldId id="397" r:id="rId12"/>
    <p:sldId id="395" r:id="rId13"/>
    <p:sldId id="398" r:id="rId14"/>
    <p:sldId id="402" r:id="rId15"/>
    <p:sldId id="399" r:id="rId16"/>
    <p:sldId id="400" r:id="rId17"/>
    <p:sldId id="401" r:id="rId18"/>
    <p:sldId id="258" r:id="rId19"/>
  </p:sldIdLst>
  <p:sldSz cx="12192000" cy="6858000"/>
  <p:notesSz cx="6797675" cy="9928225"/>
  <p:custDataLst>
    <p:tags r:id="rId22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шкина Екатерина Борисовна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58D"/>
    <a:srgbClr val="2F75B5"/>
    <a:srgbClr val="D0E1EE"/>
    <a:srgbClr val="4886BE"/>
    <a:srgbClr val="10A4D2"/>
    <a:srgbClr val="233C78"/>
    <a:srgbClr val="203764"/>
    <a:srgbClr val="C00000"/>
    <a:srgbClr val="FFFFFF"/>
    <a:srgbClr val="1D1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89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3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EC0AE41-60DF-19F4-9FA2-FE6479B9A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37652B-8B45-6FF7-9E4A-4C3328410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955" y="1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710F35-57A0-EE48-BE76-D10CAD4E74E4}" type="datetimeFigureOut">
              <a:rPr lang="ru-RU"/>
              <a:pPr>
                <a:defRPr/>
              </a:pPr>
              <a:t>04.08.2023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6056A-2908-1E00-3F80-A0A0D771A3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546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852CD8-08E2-9907-1162-3BB07FA467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955" y="9430546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7243AC-1598-C046-8D85-900D2E8FD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C85AA3-575C-8CB7-B5C8-D9DCDE8793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6C9F1F-7402-60D7-0395-878A251A06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955" y="1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5CE0B5-28CA-C248-B3F2-233800D10280}" type="datetimeFigureOut">
              <a:rPr lang="ru-RU"/>
              <a:pPr>
                <a:defRPr/>
              </a:pPr>
              <a:t>04.08.2023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CE7E0263-CFA0-955A-3B69-DA57742916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6" rIns="91294" bIns="4564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D9A41C39-A695-8732-BCE9-FAF570492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244" y="4778673"/>
            <a:ext cx="5437188" cy="3908525"/>
          </a:xfrm>
          <a:prstGeom prst="rect">
            <a:avLst/>
          </a:prstGeom>
        </p:spPr>
        <p:txBody>
          <a:bodyPr vert="horz" lIns="91294" tIns="45646" rIns="91294" bIns="45646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ABE2CC-8F17-C4D3-D507-F9A50112BE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0546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CAB466-6BDE-F281-67D7-2E71E3CD3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955" y="9430546"/>
            <a:ext cx="2946135" cy="497679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F59DD6-E7DE-B347-B32C-56244998E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05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11.xml"/><Relationship Id="rId7" Type="http://schemas.openxmlformats.org/officeDocument/2006/relationships/image" Target="../media/image10.emf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12.xml"/><Relationship Id="rId9" Type="http://schemas.openxmlformats.org/officeDocument/2006/relationships/oleObject" Target="../embeddings/oleObject9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54B35963-F6B0-301F-0DE1-6ECC8898F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63815" r="79642" b="762"/>
          <a:stretch/>
        </p:blipFill>
        <p:spPr>
          <a:xfrm>
            <a:off x="17928" y="4371974"/>
            <a:ext cx="244111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8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20FD017D-138A-42C9-3AE1-40F52AE71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3" t="1520" r="618" b="41930"/>
          <a:stretch/>
        </p:blipFill>
        <p:spPr>
          <a:xfrm>
            <a:off x="8201024" y="0"/>
            <a:ext cx="4008903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18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1960D692-BCBF-9B4C-04B5-6FE8CCE6B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3" t="1520" r="618" b="41930"/>
          <a:stretch/>
        </p:blipFill>
        <p:spPr>
          <a:xfrm>
            <a:off x="8201025" y="993363"/>
            <a:ext cx="4008903" cy="396875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0AD8C047-0C01-3C03-5AEE-7476FE31C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3" t="1520" r="618" b="41930"/>
          <a:stretch/>
        </p:blipFill>
        <p:spPr>
          <a:xfrm rot="10800000">
            <a:off x="0" y="993363"/>
            <a:ext cx="4008903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13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1960D692-BCBF-9B4C-04B5-6FE8CCE6B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3" t="1520" r="618" b="41930"/>
          <a:stretch/>
        </p:blipFill>
        <p:spPr>
          <a:xfrm>
            <a:off x="8201025" y="993363"/>
            <a:ext cx="4008903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05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873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21399B-39BD-C4DC-B289-A7EC11384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1522" r="488" b="7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49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6A6566-1A48-C105-8071-8636E33B4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63841" r="79396" b="723"/>
          <a:stretch/>
        </p:blipFill>
        <p:spPr>
          <a:xfrm>
            <a:off x="0" y="4371975"/>
            <a:ext cx="2459038" cy="24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31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C8811E-E83D-6A72-B837-776B25F25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6" t="1522" r="488" b="41908"/>
          <a:stretch/>
        </p:blipFill>
        <p:spPr>
          <a:xfrm>
            <a:off x="8201024" y="0"/>
            <a:ext cx="3990975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35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C8811E-E83D-6A72-B837-776B25F25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6" t="1522" r="488" b="41908"/>
          <a:stretch/>
        </p:blipFill>
        <p:spPr>
          <a:xfrm>
            <a:off x="8201994" y="997527"/>
            <a:ext cx="3990975" cy="39687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550B01-1F76-2571-C551-92FEBB98B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6" t="1522" r="488" b="41908"/>
          <a:stretch/>
        </p:blipFill>
        <p:spPr>
          <a:xfrm rot="10800000">
            <a:off x="0" y="997527"/>
            <a:ext cx="3990975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16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05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603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C6C5A652-8D20-BB7A-158B-C309A8C47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1520" r="618" b="762"/>
          <a:stretch/>
        </p:blipFill>
        <p:spPr>
          <a:xfrm>
            <a:off x="179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04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54B35963-F6B0-301F-0DE1-6ECC8898F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63815" r="79642" b="762"/>
          <a:stretch/>
        </p:blipFill>
        <p:spPr>
          <a:xfrm>
            <a:off x="17928" y="4371974"/>
            <a:ext cx="244111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46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20FD017D-138A-42C9-3AE1-40F52AE71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3" t="1520" r="618" b="41930"/>
          <a:stretch/>
        </p:blipFill>
        <p:spPr>
          <a:xfrm>
            <a:off x="8201024" y="0"/>
            <a:ext cx="4008903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06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1960D692-BCBF-9B4C-04B5-6FE8CCE6B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3" t="1520" r="618" b="41930"/>
          <a:stretch/>
        </p:blipFill>
        <p:spPr>
          <a:xfrm>
            <a:off x="8201025" y="993363"/>
            <a:ext cx="4008903" cy="396875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0AD8C047-0C01-3C03-5AEE-7476FE31C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3" t="1520" r="618" b="41930"/>
          <a:stretch/>
        </p:blipFill>
        <p:spPr>
          <a:xfrm rot="10800000">
            <a:off x="0" y="993363"/>
            <a:ext cx="4008903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11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43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21399B-39BD-C4DC-B289-A7EC11384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1522" r="488" b="7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90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6A6566-1A48-C105-8071-8636E33B4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63841" r="79396" b="723"/>
          <a:stretch/>
        </p:blipFill>
        <p:spPr>
          <a:xfrm>
            <a:off x="0" y="4371975"/>
            <a:ext cx="2459038" cy="24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76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C8811E-E83D-6A72-B837-776B25F25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6" t="1522" r="488" b="41908"/>
          <a:stretch/>
        </p:blipFill>
        <p:spPr>
          <a:xfrm>
            <a:off x="8201024" y="0"/>
            <a:ext cx="3990975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8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C8811E-E83D-6A72-B837-776B25F25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6" t="1522" r="488" b="41908"/>
          <a:stretch/>
        </p:blipFill>
        <p:spPr>
          <a:xfrm>
            <a:off x="8201994" y="997527"/>
            <a:ext cx="3990975" cy="39687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550B01-1F76-2571-C551-92FEBB98B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6" t="1522" r="488" b="41908"/>
          <a:stretch/>
        </p:blipFill>
        <p:spPr>
          <a:xfrm rot="10800000">
            <a:off x="0" y="997527"/>
            <a:ext cx="3990975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92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27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126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21399B-39BD-C4DC-B289-A7EC11384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1522" r="488" b="7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17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6A6566-1A48-C105-8071-8636E33B4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63841" r="79396" b="723"/>
          <a:stretch/>
        </p:blipFill>
        <p:spPr>
          <a:xfrm>
            <a:off x="0" y="4371975"/>
            <a:ext cx="2459038" cy="24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40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C8811E-E83D-6A72-B837-776B25F25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6" t="1522" r="488" b="41908"/>
          <a:stretch/>
        </p:blipFill>
        <p:spPr>
          <a:xfrm>
            <a:off x="8201024" y="0"/>
            <a:ext cx="3990975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2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C8811E-E83D-6A72-B837-776B25F25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6" t="1522" r="488" b="41908"/>
          <a:stretch/>
        </p:blipFill>
        <p:spPr>
          <a:xfrm>
            <a:off x="8201994" y="997527"/>
            <a:ext cx="3990975" cy="39687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550B01-1F76-2571-C551-92FEBB98B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6" t="1522" r="488" b="41908"/>
          <a:stretch/>
        </p:blipFill>
        <p:spPr>
          <a:xfrm rot="10800000">
            <a:off x="0" y="997527"/>
            <a:ext cx="3990975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96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5" name="Слайд think-cell" r:id="rId6" imgW="416" imgH="416" progId="TCLayout.ActiveDocument.1">
                  <p:embed/>
                </p:oleObj>
              </mc:Choice>
              <mc:Fallback>
                <p:oleObj name="Слайд think-cell" r:id="rId6" imgW="416" imgH="41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42586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6" name="Слайд think-cell" r:id="rId8" imgW="416" imgH="416" progId="TCLayout.ActiveDocument.1">
                  <p:embed/>
                </p:oleObj>
              </mc:Choice>
              <mc:Fallback>
                <p:oleObj name="Слайд think-cell" r:id="rId8" imgW="416" imgH="41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7" name="Слайд think-cell" r:id="rId9" imgW="416" imgH="416" progId="TCLayout.ActiveDocument.1">
                  <p:embed/>
                </p:oleObj>
              </mc:Choice>
              <mc:Fallback>
                <p:oleObj name="Слайд think-cell" r:id="rId9" imgW="416" imgH="416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325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21399B-39BD-C4DC-B289-A7EC11384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1522" r="488" b="7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0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6A6566-1A48-C105-8071-8636E33B4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63841" r="79396" b="723"/>
          <a:stretch/>
        </p:blipFill>
        <p:spPr>
          <a:xfrm>
            <a:off x="0" y="4371975"/>
            <a:ext cx="2459038" cy="24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C8811E-E83D-6A72-B837-776B25F25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6" t="1522" r="488" b="41908"/>
          <a:stretch/>
        </p:blipFill>
        <p:spPr>
          <a:xfrm>
            <a:off x="8201024" y="0"/>
            <a:ext cx="3990975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7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C8811E-E83D-6A72-B837-776B25F25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6" t="1522" r="488" b="41908"/>
          <a:stretch/>
        </p:blipFill>
        <p:spPr>
          <a:xfrm>
            <a:off x="8201994" y="997527"/>
            <a:ext cx="3990975" cy="39687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550B01-1F76-2571-C551-92FEBB98B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6" t="1522" r="488" b="41908"/>
          <a:stretch/>
        </p:blipFill>
        <p:spPr>
          <a:xfrm rot="10800000">
            <a:off x="0" y="997527"/>
            <a:ext cx="3990975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5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79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C6C5A652-8D20-BB7A-158B-C309A8C47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1520" r="618" b="762"/>
          <a:stretch/>
        </p:blipFill>
        <p:spPr>
          <a:xfrm>
            <a:off x="179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4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5.xml"/><Relationship Id="rId7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6.xml"/><Relationship Id="rId9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10.xml"/><Relationship Id="rId7" Type="http://schemas.openxmlformats.org/officeDocument/2006/relationships/vmlDrawing" Target="../drawings/vmlDrawing3.v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1.xml"/><Relationship Id="rId9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vmlDrawing" Target="../drawings/vmlDrawing4.vml"/><Relationship Id="rId7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tags" Target="../tags/tag5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16.xml"/><Relationship Id="rId7" Type="http://schemas.openxmlformats.org/officeDocument/2006/relationships/vmlDrawing" Target="../drawings/vmlDrawing5.v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7.xml"/><Relationship Id="rId9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slideLayout" Target="../slideLayouts/slideLayout21.xml"/><Relationship Id="rId7" Type="http://schemas.openxmlformats.org/officeDocument/2006/relationships/vmlDrawing" Target="../drawings/vmlDrawing6.v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2.xml"/><Relationship Id="rId9" Type="http://schemas.openxmlformats.org/officeDocument/2006/relationships/oleObject" Target="../embeddings/oleObject3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26.xml"/><Relationship Id="rId7" Type="http://schemas.openxmlformats.org/officeDocument/2006/relationships/vmlDrawing" Target="../drawings/vmlDrawing7.v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7.xml"/><Relationship Id="rId9" Type="http://schemas.openxmlformats.org/officeDocument/2006/relationships/oleObject" Target="../embeddings/oleObject6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3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32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78039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Слайд think-cell" r:id="rId6" imgW="383" imgH="384" progId="TCLayout.ActiveDocument.1">
                  <p:embed/>
                </p:oleObj>
              </mc:Choice>
              <mc:Fallback>
                <p:oleObj name="Слайд think-cell" r:id="rId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Рисунок 12">
            <a:extLst>
              <a:ext uri="{FF2B5EF4-FFF2-40B4-BE49-F238E27FC236}">
                <a16:creationId xmlns:a16="http://schemas.microsoft.com/office/drawing/2014/main" id="{F66BE0B4-644A-FF25-15AD-B12C2F2B58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" r="4910" b="2455"/>
          <a:stretch/>
        </p:blipFill>
        <p:spPr bwMode="auto">
          <a:xfrm>
            <a:off x="-476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E243913-C352-F3BA-B6AB-7DC913B65500}"/>
              </a:ext>
            </a:extLst>
          </p:cNvPr>
          <p:cNvSpPr/>
          <p:nvPr userDrawn="1"/>
        </p:nvSpPr>
        <p:spPr>
          <a:xfrm>
            <a:off x="-4763" y="0"/>
            <a:ext cx="12192000" cy="6858000"/>
          </a:xfrm>
          <a:prstGeom prst="rect">
            <a:avLst/>
          </a:prstGeom>
          <a:solidFill>
            <a:srgbClr val="203764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542DF3A-1AFC-8390-CC83-112537ED13C6}"/>
              </a:ext>
            </a:extLst>
          </p:cNvPr>
          <p:cNvSpPr txBox="1"/>
          <p:nvPr userDrawn="1"/>
        </p:nvSpPr>
        <p:spPr>
          <a:xfrm>
            <a:off x="550863" y="5924618"/>
            <a:ext cx="6217799" cy="5642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права защищены. Никакая часть презентации не может быть воспроизведена в какой </a:t>
            </a:r>
            <a:b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 то ни было форме и какими бы то ни было средствами, включая размещение в Интернете </a:t>
            </a:r>
            <a:b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корпоративных сетях, а также запись в память ЭВМ,  для частного или публичного использования, </a:t>
            </a:r>
            <a:b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письменного разрешения владельца авторских прав. © АО «Издательство «Просвещение», 20</a:t>
            </a:r>
            <a:r>
              <a:rPr lang="en-US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г.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1109122-250B-C69B-7F74-D91D20FB093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549275"/>
            <a:ext cx="1800000" cy="640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825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1300" userDrawn="1">
          <p15:clr>
            <a:srgbClr val="F26B43"/>
          </p15:clr>
        </p15:guide>
        <p15:guide id="3" orient="horz" pos="1298" userDrawn="1">
          <p15:clr>
            <a:srgbClr val="F26B43"/>
          </p15:clr>
        </p15:guide>
        <p15:guide id="4" pos="1549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2502" userDrawn="1">
          <p15:clr>
            <a:srgbClr val="F26B43"/>
          </p15:clr>
        </p15:guide>
        <p15:guide id="7" pos="2751" userDrawn="1">
          <p15:clr>
            <a:srgbClr val="F26B43"/>
          </p15:clr>
        </p15:guide>
        <p15:guide id="8" pos="3965" userDrawn="1">
          <p15:clr>
            <a:srgbClr val="F26B43"/>
          </p15:clr>
        </p15:guide>
        <p15:guide id="9" pos="3712" userDrawn="1">
          <p15:clr>
            <a:srgbClr val="F26B43"/>
          </p15:clr>
        </p15:guide>
        <p15:guide id="10" pos="4919" userDrawn="1">
          <p15:clr>
            <a:srgbClr val="F26B43"/>
          </p15:clr>
        </p15:guide>
        <p15:guide id="11" pos="6131" userDrawn="1">
          <p15:clr>
            <a:srgbClr val="F26B43"/>
          </p15:clr>
        </p15:guide>
        <p15:guide id="12" pos="5166" userDrawn="1">
          <p15:clr>
            <a:srgbClr val="F26B43"/>
          </p15:clr>
        </p15:guide>
        <p15:guide id="13" pos="6378" userDrawn="1">
          <p15:clr>
            <a:srgbClr val="F26B43"/>
          </p15:clr>
        </p15:guide>
        <p15:guide id="14" pos="7339" userDrawn="1">
          <p15:clr>
            <a:srgbClr val="F26B43"/>
          </p15:clr>
        </p15:guide>
        <p15:guide id="15" orient="horz" pos="1548" userDrawn="1">
          <p15:clr>
            <a:srgbClr val="F26B43"/>
          </p15:clr>
        </p15:guide>
        <p15:guide id="16" orient="horz" pos="2523" userDrawn="1">
          <p15:clr>
            <a:srgbClr val="F26B43"/>
          </p15:clr>
        </p15:guide>
        <p15:guide id="17" orient="horz" pos="2772" userDrawn="1">
          <p15:clr>
            <a:srgbClr val="F26B43"/>
          </p15:clr>
        </p15:guide>
        <p15:guide id="18" orient="horz" pos="37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578039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Слайд think-cell" r:id="rId9" imgW="383" imgH="384" progId="TCLayout.ActiveDocument.1">
                  <p:embed/>
                </p:oleObj>
              </mc:Choice>
              <mc:Fallback>
                <p:oleObj name="Слайд think-cell" r:id="rId9" imgW="383" imgH="384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Текст 1">
            <a:extLst>
              <a:ext uri="{FF2B5EF4-FFF2-40B4-BE49-F238E27FC236}">
                <a16:creationId xmlns:a16="http://schemas.microsoft.com/office/drawing/2014/main" id="{4F5080FF-7250-04D4-E316-ADBA268532BE}"/>
              </a:ext>
            </a:extLst>
          </p:cNvPr>
          <p:cNvSpPr txBox="1">
            <a:spLocks/>
          </p:cNvSpPr>
          <p:nvPr userDrawn="1"/>
        </p:nvSpPr>
        <p:spPr>
          <a:xfrm>
            <a:off x="11190288" y="49913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5E693BC3-FA09-7141-A0E8-7BF7E26C7440}" type="slidenum">
              <a:rPr lang="ru-RU" sz="1400" b="1" smtClean="0">
                <a:solidFill>
                  <a:srgbClr val="23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718C6C-52A9-87CF-8025-4C82A13F7F8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42" y="6037336"/>
            <a:ext cx="140782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0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9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733" userDrawn="1">
          <p15:clr>
            <a:srgbClr val="F26B43"/>
          </p15:clr>
        </p15:guide>
        <p15:guide id="3" orient="horz" pos="878" userDrawn="1">
          <p15:clr>
            <a:srgbClr val="F26B43"/>
          </p15:clr>
        </p15:guide>
        <p15:guide id="4" pos="1334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2533" userDrawn="1">
          <p15:clr>
            <a:srgbClr val="F26B43"/>
          </p15:clr>
        </p15:guide>
        <p15:guide id="7" pos="2741" userDrawn="1">
          <p15:clr>
            <a:srgbClr val="F26B43"/>
          </p15:clr>
        </p15:guide>
        <p15:guide id="8" pos="3946" userDrawn="1">
          <p15:clr>
            <a:srgbClr val="F26B43"/>
          </p15:clr>
        </p15:guide>
        <p15:guide id="9" pos="3734" userDrawn="1">
          <p15:clr>
            <a:srgbClr val="F26B43"/>
          </p15:clr>
        </p15:guide>
        <p15:guide id="10" pos="4935" userDrawn="1">
          <p15:clr>
            <a:srgbClr val="F26B43"/>
          </p15:clr>
        </p15:guide>
        <p15:guide id="11" pos="6136" userDrawn="1">
          <p15:clr>
            <a:srgbClr val="F26B43"/>
          </p15:clr>
        </p15:guide>
        <p15:guide id="12" pos="5143" userDrawn="1">
          <p15:clr>
            <a:srgbClr val="F26B43"/>
          </p15:clr>
        </p15:guide>
        <p15:guide id="13" pos="6344" userDrawn="1">
          <p15:clr>
            <a:srgbClr val="F26B43"/>
          </p15:clr>
        </p15:guide>
        <p15:guide id="14" pos="7339" userDrawn="1">
          <p15:clr>
            <a:srgbClr val="F26B43"/>
          </p15:clr>
        </p15:guide>
        <p15:guide id="15" orient="horz" pos="1900" userDrawn="1">
          <p15:clr>
            <a:srgbClr val="F26B43"/>
          </p15:clr>
        </p15:guide>
        <p15:guide id="16" orient="horz" pos="2513" userDrawn="1">
          <p15:clr>
            <a:srgbClr val="F26B43"/>
          </p15:clr>
        </p15:guide>
        <p15:guide id="17" orient="horz" pos="2716" userDrawn="1">
          <p15:clr>
            <a:srgbClr val="F26B43"/>
          </p15:clr>
        </p15:guide>
        <p15:guide id="18" orient="horz" pos="3748" userDrawn="1">
          <p15:clr>
            <a:srgbClr val="F26B43"/>
          </p15:clr>
        </p15:guide>
        <p15:guide id="19" orient="horz" pos="674" userDrawn="1">
          <p15:clr>
            <a:srgbClr val="F26B43"/>
          </p15:clr>
        </p15:guide>
        <p15:guide id="20" orient="horz" pos="1083" userDrawn="1">
          <p15:clr>
            <a:srgbClr val="F26B43"/>
          </p15:clr>
        </p15:guide>
        <p15:guide id="21" orient="horz" pos="1285" userDrawn="1">
          <p15:clr>
            <a:srgbClr val="F26B43"/>
          </p15:clr>
        </p15:guide>
        <p15:guide id="22" orient="horz" pos="1490" userDrawn="1">
          <p15:clr>
            <a:srgbClr val="F26B43"/>
          </p15:clr>
        </p15:guide>
        <p15:guide id="23" orient="horz" pos="1694" userDrawn="1">
          <p15:clr>
            <a:srgbClr val="F26B43"/>
          </p15:clr>
        </p15:guide>
        <p15:guide id="24" orient="horz" pos="2102" userDrawn="1">
          <p15:clr>
            <a:srgbClr val="F26B43"/>
          </p15:clr>
        </p15:guide>
        <p15:guide id="25" orient="horz" pos="2309" userDrawn="1">
          <p15:clr>
            <a:srgbClr val="F26B43"/>
          </p15:clr>
        </p15:guide>
        <p15:guide id="26" orient="horz" pos="2920" userDrawn="1">
          <p15:clr>
            <a:srgbClr val="F26B43"/>
          </p15:clr>
        </p15:guide>
        <p15:guide id="27" orient="horz" pos="3135" userDrawn="1">
          <p15:clr>
            <a:srgbClr val="F26B43"/>
          </p15:clr>
        </p15:guide>
        <p15:guide id="28" orient="horz" pos="3327" userDrawn="1">
          <p15:clr>
            <a:srgbClr val="F26B43"/>
          </p15:clr>
        </p15:guide>
        <p15:guide id="29" orient="horz" pos="3530" userDrawn="1">
          <p15:clr>
            <a:srgbClr val="F26B43"/>
          </p15:clr>
        </p15:guide>
        <p15:guide id="30" pos="943" userDrawn="1">
          <p15:clr>
            <a:srgbClr val="F26B43"/>
          </p15:clr>
        </p15:guide>
        <p15:guide id="31" pos="1543" userDrawn="1">
          <p15:clr>
            <a:srgbClr val="F26B43"/>
          </p15:clr>
        </p15:guide>
        <p15:guide id="32" pos="2141" userDrawn="1">
          <p15:clr>
            <a:srgbClr val="F26B43"/>
          </p15:clr>
        </p15:guide>
        <p15:guide id="33" pos="1935" userDrawn="1">
          <p15:clr>
            <a:srgbClr val="F26B43"/>
          </p15:clr>
        </p15:guide>
        <p15:guide id="34" pos="3137" userDrawn="1">
          <p15:clr>
            <a:srgbClr val="F26B43"/>
          </p15:clr>
        </p15:guide>
        <p15:guide id="35" pos="3342" userDrawn="1">
          <p15:clr>
            <a:srgbClr val="F26B43"/>
          </p15:clr>
        </p15:guide>
        <p15:guide id="36" pos="4330" userDrawn="1">
          <p15:clr>
            <a:srgbClr val="F26B43"/>
          </p15:clr>
        </p15:guide>
        <p15:guide id="37" pos="4543" userDrawn="1">
          <p15:clr>
            <a:srgbClr val="F26B43"/>
          </p15:clr>
        </p15:guide>
        <p15:guide id="38" pos="5535" userDrawn="1">
          <p15:clr>
            <a:srgbClr val="F26B43"/>
          </p15:clr>
        </p15:guide>
        <p15:guide id="39" pos="5745" userDrawn="1">
          <p15:clr>
            <a:srgbClr val="F26B43"/>
          </p15:clr>
        </p15:guide>
        <p15:guide id="40" pos="6732" userDrawn="1">
          <p15:clr>
            <a:srgbClr val="F26B43"/>
          </p15:clr>
        </p15:guide>
        <p15:guide id="41" pos="6941" userDrawn="1">
          <p15:clr>
            <a:srgbClr val="F26B43"/>
          </p15:clr>
        </p15:guide>
        <p15:guide id="42" orient="horz" pos="406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4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578039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" name="Слайд think-cell" r:id="rId9" imgW="383" imgH="384" progId="TCLayout.ActiveDocument.1">
                  <p:embed/>
                </p:oleObj>
              </mc:Choice>
              <mc:Fallback>
                <p:oleObj name="Слайд think-cell" r:id="rId9" imgW="383" imgH="384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Текст 1">
            <a:extLst>
              <a:ext uri="{FF2B5EF4-FFF2-40B4-BE49-F238E27FC236}">
                <a16:creationId xmlns:a16="http://schemas.microsoft.com/office/drawing/2014/main" id="{4F5080FF-7250-04D4-E316-ADBA268532BE}"/>
              </a:ext>
            </a:extLst>
          </p:cNvPr>
          <p:cNvSpPr txBox="1">
            <a:spLocks/>
          </p:cNvSpPr>
          <p:nvPr userDrawn="1"/>
        </p:nvSpPr>
        <p:spPr>
          <a:xfrm>
            <a:off x="11190288" y="49913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5E693BC3-FA09-7141-A0E8-7BF7E26C7440}" type="slidenum">
              <a:rPr lang="ru-RU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53A637-6BCE-4E81-88B1-23626A3A29A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932" y="6046480"/>
            <a:ext cx="141573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7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733" userDrawn="1">
          <p15:clr>
            <a:srgbClr val="F26B43"/>
          </p15:clr>
        </p15:guide>
        <p15:guide id="3" orient="horz" pos="878" userDrawn="1">
          <p15:clr>
            <a:srgbClr val="F26B43"/>
          </p15:clr>
        </p15:guide>
        <p15:guide id="4" pos="1334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2533" userDrawn="1">
          <p15:clr>
            <a:srgbClr val="F26B43"/>
          </p15:clr>
        </p15:guide>
        <p15:guide id="7" pos="2741" userDrawn="1">
          <p15:clr>
            <a:srgbClr val="F26B43"/>
          </p15:clr>
        </p15:guide>
        <p15:guide id="8" pos="3946" userDrawn="1">
          <p15:clr>
            <a:srgbClr val="F26B43"/>
          </p15:clr>
        </p15:guide>
        <p15:guide id="9" pos="3734" userDrawn="1">
          <p15:clr>
            <a:srgbClr val="F26B43"/>
          </p15:clr>
        </p15:guide>
        <p15:guide id="10" pos="4935" userDrawn="1">
          <p15:clr>
            <a:srgbClr val="F26B43"/>
          </p15:clr>
        </p15:guide>
        <p15:guide id="11" pos="6136" userDrawn="1">
          <p15:clr>
            <a:srgbClr val="F26B43"/>
          </p15:clr>
        </p15:guide>
        <p15:guide id="12" pos="5143" userDrawn="1">
          <p15:clr>
            <a:srgbClr val="F26B43"/>
          </p15:clr>
        </p15:guide>
        <p15:guide id="13" pos="6344" userDrawn="1">
          <p15:clr>
            <a:srgbClr val="F26B43"/>
          </p15:clr>
        </p15:guide>
        <p15:guide id="14" pos="7339" userDrawn="1">
          <p15:clr>
            <a:srgbClr val="F26B43"/>
          </p15:clr>
        </p15:guide>
        <p15:guide id="15" orient="horz" pos="1900" userDrawn="1">
          <p15:clr>
            <a:srgbClr val="F26B43"/>
          </p15:clr>
        </p15:guide>
        <p15:guide id="16" orient="horz" pos="2513" userDrawn="1">
          <p15:clr>
            <a:srgbClr val="F26B43"/>
          </p15:clr>
        </p15:guide>
        <p15:guide id="17" orient="horz" pos="2716" userDrawn="1">
          <p15:clr>
            <a:srgbClr val="F26B43"/>
          </p15:clr>
        </p15:guide>
        <p15:guide id="18" orient="horz" pos="3748" userDrawn="1">
          <p15:clr>
            <a:srgbClr val="F26B43"/>
          </p15:clr>
        </p15:guide>
        <p15:guide id="19" orient="horz" pos="674" userDrawn="1">
          <p15:clr>
            <a:srgbClr val="F26B43"/>
          </p15:clr>
        </p15:guide>
        <p15:guide id="20" orient="horz" pos="1083" userDrawn="1">
          <p15:clr>
            <a:srgbClr val="F26B43"/>
          </p15:clr>
        </p15:guide>
        <p15:guide id="21" orient="horz" pos="1285" userDrawn="1">
          <p15:clr>
            <a:srgbClr val="F26B43"/>
          </p15:clr>
        </p15:guide>
        <p15:guide id="22" orient="horz" pos="1490" userDrawn="1">
          <p15:clr>
            <a:srgbClr val="F26B43"/>
          </p15:clr>
        </p15:guide>
        <p15:guide id="23" orient="horz" pos="1694" userDrawn="1">
          <p15:clr>
            <a:srgbClr val="F26B43"/>
          </p15:clr>
        </p15:guide>
        <p15:guide id="24" orient="horz" pos="2102" userDrawn="1">
          <p15:clr>
            <a:srgbClr val="F26B43"/>
          </p15:clr>
        </p15:guide>
        <p15:guide id="25" orient="horz" pos="2309" userDrawn="1">
          <p15:clr>
            <a:srgbClr val="F26B43"/>
          </p15:clr>
        </p15:guide>
        <p15:guide id="26" orient="horz" pos="2920" userDrawn="1">
          <p15:clr>
            <a:srgbClr val="F26B43"/>
          </p15:clr>
        </p15:guide>
        <p15:guide id="27" orient="horz" pos="3135" userDrawn="1">
          <p15:clr>
            <a:srgbClr val="F26B43"/>
          </p15:clr>
        </p15:guide>
        <p15:guide id="28" orient="horz" pos="3327" userDrawn="1">
          <p15:clr>
            <a:srgbClr val="F26B43"/>
          </p15:clr>
        </p15:guide>
        <p15:guide id="29" orient="horz" pos="3530" userDrawn="1">
          <p15:clr>
            <a:srgbClr val="F26B43"/>
          </p15:clr>
        </p15:guide>
        <p15:guide id="30" pos="943" userDrawn="1">
          <p15:clr>
            <a:srgbClr val="F26B43"/>
          </p15:clr>
        </p15:guide>
        <p15:guide id="31" pos="1543" userDrawn="1">
          <p15:clr>
            <a:srgbClr val="F26B43"/>
          </p15:clr>
        </p15:guide>
        <p15:guide id="32" pos="2141" userDrawn="1">
          <p15:clr>
            <a:srgbClr val="F26B43"/>
          </p15:clr>
        </p15:guide>
        <p15:guide id="33" pos="1935" userDrawn="1">
          <p15:clr>
            <a:srgbClr val="F26B43"/>
          </p15:clr>
        </p15:guide>
        <p15:guide id="34" pos="3137" userDrawn="1">
          <p15:clr>
            <a:srgbClr val="F26B43"/>
          </p15:clr>
        </p15:guide>
        <p15:guide id="35" pos="3342" userDrawn="1">
          <p15:clr>
            <a:srgbClr val="F26B43"/>
          </p15:clr>
        </p15:guide>
        <p15:guide id="36" pos="4330" userDrawn="1">
          <p15:clr>
            <a:srgbClr val="F26B43"/>
          </p15:clr>
        </p15:guide>
        <p15:guide id="37" pos="4543" userDrawn="1">
          <p15:clr>
            <a:srgbClr val="F26B43"/>
          </p15:clr>
        </p15:guide>
        <p15:guide id="38" pos="5535" userDrawn="1">
          <p15:clr>
            <a:srgbClr val="F26B43"/>
          </p15:clr>
        </p15:guide>
        <p15:guide id="39" pos="5745" userDrawn="1">
          <p15:clr>
            <a:srgbClr val="F26B43"/>
          </p15:clr>
        </p15:guide>
        <p15:guide id="40" pos="6732" userDrawn="1">
          <p15:clr>
            <a:srgbClr val="F26B43"/>
          </p15:clr>
        </p15:guide>
        <p15:guide id="41" pos="6941" userDrawn="1">
          <p15:clr>
            <a:srgbClr val="F26B43"/>
          </p15:clr>
        </p15:guide>
        <p15:guide id="42" orient="horz" pos="406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4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78039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70A28A-1D1E-F6B8-E3EB-B38446BAA0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719" y="5961022"/>
            <a:ext cx="958671" cy="504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A48789-C920-E543-35A5-5085AE7E25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38" y="5961022"/>
            <a:ext cx="1075200" cy="504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53A637-6BCE-4E81-88B1-23626A3A29A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53" y="5961022"/>
            <a:ext cx="1415731" cy="50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AB8E8-FFF9-24AE-3F71-0C9539702881}"/>
              </a:ext>
            </a:extLst>
          </p:cNvPr>
          <p:cNvSpPr txBox="1"/>
          <p:nvPr userDrawn="1"/>
        </p:nvSpPr>
        <p:spPr>
          <a:xfrm>
            <a:off x="550863" y="5924618"/>
            <a:ext cx="6323012" cy="5642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права защищены. Никакая часть презентации не может быть воспроизведена в какой </a:t>
            </a:r>
            <a:b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 то ни было форме и какими бы то ни было средствами, включая размещение в Интернете </a:t>
            </a:r>
            <a:b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корпоративных сетях, а также запись в память ЭВМ,  для частного или публичного использования, </a:t>
            </a:r>
            <a:b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письменного разрешения владельца авторских прав. © АО «Издательство «Просвещение», 20</a:t>
            </a:r>
            <a:r>
              <a:rPr lang="en-US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г.</a:t>
            </a:r>
          </a:p>
        </p:txBody>
      </p:sp>
    </p:spTree>
    <p:extLst>
      <p:ext uri="{BB962C8B-B14F-4D97-AF65-F5344CB8AC3E}">
        <p14:creationId xmlns:p14="http://schemas.microsoft.com/office/powerpoint/2010/main" val="265310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733" userDrawn="1">
          <p15:clr>
            <a:srgbClr val="F26B43"/>
          </p15:clr>
        </p15:guide>
        <p15:guide id="3" orient="horz" pos="878" userDrawn="1">
          <p15:clr>
            <a:srgbClr val="F26B43"/>
          </p15:clr>
        </p15:guide>
        <p15:guide id="4" pos="1334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2533" userDrawn="1">
          <p15:clr>
            <a:srgbClr val="F26B43"/>
          </p15:clr>
        </p15:guide>
        <p15:guide id="7" pos="2741" userDrawn="1">
          <p15:clr>
            <a:srgbClr val="F26B43"/>
          </p15:clr>
        </p15:guide>
        <p15:guide id="8" pos="3946" userDrawn="1">
          <p15:clr>
            <a:srgbClr val="F26B43"/>
          </p15:clr>
        </p15:guide>
        <p15:guide id="9" pos="3734" userDrawn="1">
          <p15:clr>
            <a:srgbClr val="F26B43"/>
          </p15:clr>
        </p15:guide>
        <p15:guide id="10" pos="4935" userDrawn="1">
          <p15:clr>
            <a:srgbClr val="F26B43"/>
          </p15:clr>
        </p15:guide>
        <p15:guide id="11" pos="6136" userDrawn="1">
          <p15:clr>
            <a:srgbClr val="F26B43"/>
          </p15:clr>
        </p15:guide>
        <p15:guide id="12" pos="5143" userDrawn="1">
          <p15:clr>
            <a:srgbClr val="F26B43"/>
          </p15:clr>
        </p15:guide>
        <p15:guide id="13" pos="6344" userDrawn="1">
          <p15:clr>
            <a:srgbClr val="F26B43"/>
          </p15:clr>
        </p15:guide>
        <p15:guide id="14" pos="7339" userDrawn="1">
          <p15:clr>
            <a:srgbClr val="F26B43"/>
          </p15:clr>
        </p15:guide>
        <p15:guide id="15" orient="horz" pos="1900" userDrawn="1">
          <p15:clr>
            <a:srgbClr val="F26B43"/>
          </p15:clr>
        </p15:guide>
        <p15:guide id="16" orient="horz" pos="2513" userDrawn="1">
          <p15:clr>
            <a:srgbClr val="F26B43"/>
          </p15:clr>
        </p15:guide>
        <p15:guide id="17" orient="horz" pos="2716" userDrawn="1">
          <p15:clr>
            <a:srgbClr val="F26B43"/>
          </p15:clr>
        </p15:guide>
        <p15:guide id="18" orient="horz" pos="3748" userDrawn="1">
          <p15:clr>
            <a:srgbClr val="F26B43"/>
          </p15:clr>
        </p15:guide>
        <p15:guide id="19" orient="horz" pos="674" userDrawn="1">
          <p15:clr>
            <a:srgbClr val="F26B43"/>
          </p15:clr>
        </p15:guide>
        <p15:guide id="20" orient="horz" pos="1083" userDrawn="1">
          <p15:clr>
            <a:srgbClr val="F26B43"/>
          </p15:clr>
        </p15:guide>
        <p15:guide id="21" orient="horz" pos="1285" userDrawn="1">
          <p15:clr>
            <a:srgbClr val="F26B43"/>
          </p15:clr>
        </p15:guide>
        <p15:guide id="22" orient="horz" pos="1490" userDrawn="1">
          <p15:clr>
            <a:srgbClr val="F26B43"/>
          </p15:clr>
        </p15:guide>
        <p15:guide id="23" orient="horz" pos="1694" userDrawn="1">
          <p15:clr>
            <a:srgbClr val="F26B43"/>
          </p15:clr>
        </p15:guide>
        <p15:guide id="24" orient="horz" pos="2102" userDrawn="1">
          <p15:clr>
            <a:srgbClr val="F26B43"/>
          </p15:clr>
        </p15:guide>
        <p15:guide id="25" orient="horz" pos="2309" userDrawn="1">
          <p15:clr>
            <a:srgbClr val="F26B43"/>
          </p15:clr>
        </p15:guide>
        <p15:guide id="26" orient="horz" pos="2920" userDrawn="1">
          <p15:clr>
            <a:srgbClr val="F26B43"/>
          </p15:clr>
        </p15:guide>
        <p15:guide id="27" orient="horz" pos="3135" userDrawn="1">
          <p15:clr>
            <a:srgbClr val="F26B43"/>
          </p15:clr>
        </p15:guide>
        <p15:guide id="28" orient="horz" pos="3327" userDrawn="1">
          <p15:clr>
            <a:srgbClr val="F26B43"/>
          </p15:clr>
        </p15:guide>
        <p15:guide id="29" orient="horz" pos="3530" userDrawn="1">
          <p15:clr>
            <a:srgbClr val="F26B43"/>
          </p15:clr>
        </p15:guide>
        <p15:guide id="30" pos="943" userDrawn="1">
          <p15:clr>
            <a:srgbClr val="F26B43"/>
          </p15:clr>
        </p15:guide>
        <p15:guide id="31" pos="1543" userDrawn="1">
          <p15:clr>
            <a:srgbClr val="F26B43"/>
          </p15:clr>
        </p15:guide>
        <p15:guide id="32" pos="2141" userDrawn="1">
          <p15:clr>
            <a:srgbClr val="F26B43"/>
          </p15:clr>
        </p15:guide>
        <p15:guide id="33" pos="1935" userDrawn="1">
          <p15:clr>
            <a:srgbClr val="F26B43"/>
          </p15:clr>
        </p15:guide>
        <p15:guide id="34" pos="3137" userDrawn="1">
          <p15:clr>
            <a:srgbClr val="F26B43"/>
          </p15:clr>
        </p15:guide>
        <p15:guide id="35" pos="3342" userDrawn="1">
          <p15:clr>
            <a:srgbClr val="F26B43"/>
          </p15:clr>
        </p15:guide>
        <p15:guide id="36" pos="4330" userDrawn="1">
          <p15:clr>
            <a:srgbClr val="F26B43"/>
          </p15:clr>
        </p15:guide>
        <p15:guide id="37" pos="4543" userDrawn="1">
          <p15:clr>
            <a:srgbClr val="F26B43"/>
          </p15:clr>
        </p15:guide>
        <p15:guide id="38" pos="5535" userDrawn="1">
          <p15:clr>
            <a:srgbClr val="F26B43"/>
          </p15:clr>
        </p15:guide>
        <p15:guide id="39" pos="5745" userDrawn="1">
          <p15:clr>
            <a:srgbClr val="F26B43"/>
          </p15:clr>
        </p15:guide>
        <p15:guide id="40" pos="6732" userDrawn="1">
          <p15:clr>
            <a:srgbClr val="F26B43"/>
          </p15:clr>
        </p15:guide>
        <p15:guide id="41" pos="6941" userDrawn="1">
          <p15:clr>
            <a:srgbClr val="F26B43"/>
          </p15:clr>
        </p15:guide>
        <p15:guide id="42" orient="horz" pos="4065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" name="Слайд think-cell" r:id="rId9" imgW="383" imgH="384" progId="TCLayout.ActiveDocument.1">
                  <p:embed/>
                </p:oleObj>
              </mc:Choice>
              <mc:Fallback>
                <p:oleObj name="Слайд think-cell" r:id="rId9" imgW="383" imgH="384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Текст 1">
            <a:extLst>
              <a:ext uri="{FF2B5EF4-FFF2-40B4-BE49-F238E27FC236}">
                <a16:creationId xmlns:a16="http://schemas.microsoft.com/office/drawing/2014/main" id="{4F5080FF-7250-04D4-E316-ADBA268532BE}"/>
              </a:ext>
            </a:extLst>
          </p:cNvPr>
          <p:cNvSpPr txBox="1">
            <a:spLocks/>
          </p:cNvSpPr>
          <p:nvPr userDrawn="1"/>
        </p:nvSpPr>
        <p:spPr>
          <a:xfrm>
            <a:off x="11190288" y="49913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5E693BC3-FA09-7141-A0E8-7BF7E26C7440}" type="slidenum">
              <a:rPr lang="ru-RU" sz="1400" b="1" smtClean="0">
                <a:solidFill>
                  <a:srgbClr val="23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718C6C-52A9-87CF-8025-4C82A13F7F8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42" y="6054428"/>
            <a:ext cx="140782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7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733">
          <p15:clr>
            <a:srgbClr val="F26B43"/>
          </p15:clr>
        </p15:guide>
        <p15:guide id="3" orient="horz" pos="878">
          <p15:clr>
            <a:srgbClr val="F26B43"/>
          </p15:clr>
        </p15:guide>
        <p15:guide id="4" pos="1334">
          <p15:clr>
            <a:srgbClr val="F26B43"/>
          </p15:clr>
        </p15:guide>
        <p15:guide id="5" pos="347">
          <p15:clr>
            <a:srgbClr val="F26B43"/>
          </p15:clr>
        </p15:guide>
        <p15:guide id="6" pos="2533">
          <p15:clr>
            <a:srgbClr val="F26B43"/>
          </p15:clr>
        </p15:guide>
        <p15:guide id="7" pos="2741">
          <p15:clr>
            <a:srgbClr val="F26B43"/>
          </p15:clr>
        </p15:guide>
        <p15:guide id="8" pos="3946">
          <p15:clr>
            <a:srgbClr val="F26B43"/>
          </p15:clr>
        </p15:guide>
        <p15:guide id="9" pos="3734">
          <p15:clr>
            <a:srgbClr val="F26B43"/>
          </p15:clr>
        </p15:guide>
        <p15:guide id="10" pos="4935">
          <p15:clr>
            <a:srgbClr val="F26B43"/>
          </p15:clr>
        </p15:guide>
        <p15:guide id="11" pos="6136">
          <p15:clr>
            <a:srgbClr val="F26B43"/>
          </p15:clr>
        </p15:guide>
        <p15:guide id="12" pos="5143">
          <p15:clr>
            <a:srgbClr val="F26B43"/>
          </p15:clr>
        </p15:guide>
        <p15:guide id="13" pos="6344">
          <p15:clr>
            <a:srgbClr val="F26B43"/>
          </p15:clr>
        </p15:guide>
        <p15:guide id="14" pos="7339">
          <p15:clr>
            <a:srgbClr val="F26B43"/>
          </p15:clr>
        </p15:guide>
        <p15:guide id="15" orient="horz" pos="1900">
          <p15:clr>
            <a:srgbClr val="F26B43"/>
          </p15:clr>
        </p15:guide>
        <p15:guide id="16" orient="horz" pos="2513">
          <p15:clr>
            <a:srgbClr val="F26B43"/>
          </p15:clr>
        </p15:guide>
        <p15:guide id="17" orient="horz" pos="2716">
          <p15:clr>
            <a:srgbClr val="F26B43"/>
          </p15:clr>
        </p15:guide>
        <p15:guide id="18" orient="horz" pos="3748">
          <p15:clr>
            <a:srgbClr val="F26B43"/>
          </p15:clr>
        </p15:guide>
        <p15:guide id="19" orient="horz" pos="674">
          <p15:clr>
            <a:srgbClr val="F26B43"/>
          </p15:clr>
        </p15:guide>
        <p15:guide id="20" orient="horz" pos="1083">
          <p15:clr>
            <a:srgbClr val="F26B43"/>
          </p15:clr>
        </p15:guide>
        <p15:guide id="21" orient="horz" pos="1285">
          <p15:clr>
            <a:srgbClr val="F26B43"/>
          </p15:clr>
        </p15:guide>
        <p15:guide id="22" orient="horz" pos="1490">
          <p15:clr>
            <a:srgbClr val="F26B43"/>
          </p15:clr>
        </p15:guide>
        <p15:guide id="23" orient="horz" pos="1694">
          <p15:clr>
            <a:srgbClr val="F26B43"/>
          </p15:clr>
        </p15:guide>
        <p15:guide id="24" orient="horz" pos="2102">
          <p15:clr>
            <a:srgbClr val="F26B43"/>
          </p15:clr>
        </p15:guide>
        <p15:guide id="25" orient="horz" pos="2309">
          <p15:clr>
            <a:srgbClr val="F26B43"/>
          </p15:clr>
        </p15:guide>
        <p15:guide id="26" orient="horz" pos="2920">
          <p15:clr>
            <a:srgbClr val="F26B43"/>
          </p15:clr>
        </p15:guide>
        <p15:guide id="27" orient="horz" pos="3135">
          <p15:clr>
            <a:srgbClr val="F26B43"/>
          </p15:clr>
        </p15:guide>
        <p15:guide id="28" orient="horz" pos="3327">
          <p15:clr>
            <a:srgbClr val="F26B43"/>
          </p15:clr>
        </p15:guide>
        <p15:guide id="29" orient="horz" pos="3530">
          <p15:clr>
            <a:srgbClr val="F26B43"/>
          </p15:clr>
        </p15:guide>
        <p15:guide id="30" pos="943">
          <p15:clr>
            <a:srgbClr val="F26B43"/>
          </p15:clr>
        </p15:guide>
        <p15:guide id="31" pos="1543">
          <p15:clr>
            <a:srgbClr val="F26B43"/>
          </p15:clr>
        </p15:guide>
        <p15:guide id="32" pos="2141">
          <p15:clr>
            <a:srgbClr val="F26B43"/>
          </p15:clr>
        </p15:guide>
        <p15:guide id="33" pos="1935">
          <p15:clr>
            <a:srgbClr val="F26B43"/>
          </p15:clr>
        </p15:guide>
        <p15:guide id="34" pos="3137">
          <p15:clr>
            <a:srgbClr val="F26B43"/>
          </p15:clr>
        </p15:guide>
        <p15:guide id="35" pos="3342">
          <p15:clr>
            <a:srgbClr val="F26B43"/>
          </p15:clr>
        </p15:guide>
        <p15:guide id="36" pos="4330">
          <p15:clr>
            <a:srgbClr val="F26B43"/>
          </p15:clr>
        </p15:guide>
        <p15:guide id="37" pos="4543">
          <p15:clr>
            <a:srgbClr val="F26B43"/>
          </p15:clr>
        </p15:guide>
        <p15:guide id="38" pos="5535">
          <p15:clr>
            <a:srgbClr val="F26B43"/>
          </p15:clr>
        </p15:guide>
        <p15:guide id="39" pos="5745">
          <p15:clr>
            <a:srgbClr val="F26B43"/>
          </p15:clr>
        </p15:guide>
        <p15:guide id="40" pos="6732">
          <p15:clr>
            <a:srgbClr val="F26B43"/>
          </p15:clr>
        </p15:guide>
        <p15:guide id="41" pos="6941">
          <p15:clr>
            <a:srgbClr val="F26B43"/>
          </p15:clr>
        </p15:guide>
        <p15:guide id="42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4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" name="Слайд think-cell" r:id="rId9" imgW="383" imgH="384" progId="TCLayout.ActiveDocument.1">
                  <p:embed/>
                </p:oleObj>
              </mc:Choice>
              <mc:Fallback>
                <p:oleObj name="Слайд think-cell" r:id="rId9" imgW="383" imgH="384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Текст 1">
            <a:extLst>
              <a:ext uri="{FF2B5EF4-FFF2-40B4-BE49-F238E27FC236}">
                <a16:creationId xmlns:a16="http://schemas.microsoft.com/office/drawing/2014/main" id="{4F5080FF-7250-04D4-E316-ADBA268532BE}"/>
              </a:ext>
            </a:extLst>
          </p:cNvPr>
          <p:cNvSpPr txBox="1">
            <a:spLocks/>
          </p:cNvSpPr>
          <p:nvPr userDrawn="1"/>
        </p:nvSpPr>
        <p:spPr>
          <a:xfrm>
            <a:off x="11190288" y="49913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5E693BC3-FA09-7141-A0E8-7BF7E26C7440}" type="slidenum">
              <a:rPr lang="ru-RU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53A637-6BCE-4E81-88B1-23626A3A29A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932" y="6046480"/>
            <a:ext cx="141573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4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733">
          <p15:clr>
            <a:srgbClr val="F26B43"/>
          </p15:clr>
        </p15:guide>
        <p15:guide id="3" orient="horz" pos="878">
          <p15:clr>
            <a:srgbClr val="F26B43"/>
          </p15:clr>
        </p15:guide>
        <p15:guide id="4" pos="1334">
          <p15:clr>
            <a:srgbClr val="F26B43"/>
          </p15:clr>
        </p15:guide>
        <p15:guide id="5" pos="347">
          <p15:clr>
            <a:srgbClr val="F26B43"/>
          </p15:clr>
        </p15:guide>
        <p15:guide id="6" pos="2533">
          <p15:clr>
            <a:srgbClr val="F26B43"/>
          </p15:clr>
        </p15:guide>
        <p15:guide id="7" pos="2741">
          <p15:clr>
            <a:srgbClr val="F26B43"/>
          </p15:clr>
        </p15:guide>
        <p15:guide id="8" pos="3946">
          <p15:clr>
            <a:srgbClr val="F26B43"/>
          </p15:clr>
        </p15:guide>
        <p15:guide id="9" pos="3734">
          <p15:clr>
            <a:srgbClr val="F26B43"/>
          </p15:clr>
        </p15:guide>
        <p15:guide id="10" pos="4935">
          <p15:clr>
            <a:srgbClr val="F26B43"/>
          </p15:clr>
        </p15:guide>
        <p15:guide id="11" pos="6136">
          <p15:clr>
            <a:srgbClr val="F26B43"/>
          </p15:clr>
        </p15:guide>
        <p15:guide id="12" pos="5143">
          <p15:clr>
            <a:srgbClr val="F26B43"/>
          </p15:clr>
        </p15:guide>
        <p15:guide id="13" pos="6344">
          <p15:clr>
            <a:srgbClr val="F26B43"/>
          </p15:clr>
        </p15:guide>
        <p15:guide id="14" pos="7339">
          <p15:clr>
            <a:srgbClr val="F26B43"/>
          </p15:clr>
        </p15:guide>
        <p15:guide id="15" orient="horz" pos="1900">
          <p15:clr>
            <a:srgbClr val="F26B43"/>
          </p15:clr>
        </p15:guide>
        <p15:guide id="16" orient="horz" pos="2513">
          <p15:clr>
            <a:srgbClr val="F26B43"/>
          </p15:clr>
        </p15:guide>
        <p15:guide id="17" orient="horz" pos="2716">
          <p15:clr>
            <a:srgbClr val="F26B43"/>
          </p15:clr>
        </p15:guide>
        <p15:guide id="18" orient="horz" pos="3748">
          <p15:clr>
            <a:srgbClr val="F26B43"/>
          </p15:clr>
        </p15:guide>
        <p15:guide id="19" orient="horz" pos="674">
          <p15:clr>
            <a:srgbClr val="F26B43"/>
          </p15:clr>
        </p15:guide>
        <p15:guide id="20" orient="horz" pos="1083">
          <p15:clr>
            <a:srgbClr val="F26B43"/>
          </p15:clr>
        </p15:guide>
        <p15:guide id="21" orient="horz" pos="1285">
          <p15:clr>
            <a:srgbClr val="F26B43"/>
          </p15:clr>
        </p15:guide>
        <p15:guide id="22" orient="horz" pos="1490">
          <p15:clr>
            <a:srgbClr val="F26B43"/>
          </p15:clr>
        </p15:guide>
        <p15:guide id="23" orient="horz" pos="1694">
          <p15:clr>
            <a:srgbClr val="F26B43"/>
          </p15:clr>
        </p15:guide>
        <p15:guide id="24" orient="horz" pos="2102">
          <p15:clr>
            <a:srgbClr val="F26B43"/>
          </p15:clr>
        </p15:guide>
        <p15:guide id="25" orient="horz" pos="2309">
          <p15:clr>
            <a:srgbClr val="F26B43"/>
          </p15:clr>
        </p15:guide>
        <p15:guide id="26" orient="horz" pos="2920">
          <p15:clr>
            <a:srgbClr val="F26B43"/>
          </p15:clr>
        </p15:guide>
        <p15:guide id="27" orient="horz" pos="3135">
          <p15:clr>
            <a:srgbClr val="F26B43"/>
          </p15:clr>
        </p15:guide>
        <p15:guide id="28" orient="horz" pos="3327">
          <p15:clr>
            <a:srgbClr val="F26B43"/>
          </p15:clr>
        </p15:guide>
        <p15:guide id="29" orient="horz" pos="3530">
          <p15:clr>
            <a:srgbClr val="F26B43"/>
          </p15:clr>
        </p15:guide>
        <p15:guide id="30" pos="943">
          <p15:clr>
            <a:srgbClr val="F26B43"/>
          </p15:clr>
        </p15:guide>
        <p15:guide id="31" pos="1543">
          <p15:clr>
            <a:srgbClr val="F26B43"/>
          </p15:clr>
        </p15:guide>
        <p15:guide id="32" pos="2141">
          <p15:clr>
            <a:srgbClr val="F26B43"/>
          </p15:clr>
        </p15:guide>
        <p15:guide id="33" pos="1935">
          <p15:clr>
            <a:srgbClr val="F26B43"/>
          </p15:clr>
        </p15:guide>
        <p15:guide id="34" pos="3137">
          <p15:clr>
            <a:srgbClr val="F26B43"/>
          </p15:clr>
        </p15:guide>
        <p15:guide id="35" pos="3342">
          <p15:clr>
            <a:srgbClr val="F26B43"/>
          </p15:clr>
        </p15:guide>
        <p15:guide id="36" pos="4330">
          <p15:clr>
            <a:srgbClr val="F26B43"/>
          </p15:clr>
        </p15:guide>
        <p15:guide id="37" pos="4543">
          <p15:clr>
            <a:srgbClr val="F26B43"/>
          </p15:clr>
        </p15:guide>
        <p15:guide id="38" pos="5535">
          <p15:clr>
            <a:srgbClr val="F26B43"/>
          </p15:clr>
        </p15:guide>
        <p15:guide id="39" pos="5745">
          <p15:clr>
            <a:srgbClr val="F26B43"/>
          </p15:clr>
        </p15:guide>
        <p15:guide id="40" pos="6732">
          <p15:clr>
            <a:srgbClr val="F26B43"/>
          </p15:clr>
        </p15:guide>
        <p15:guide id="41" pos="6941">
          <p15:clr>
            <a:srgbClr val="F26B43"/>
          </p15:clr>
        </p15:guide>
        <p15:guide id="42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5" name="Слайд think-cell" r:id="rId9" imgW="383" imgH="384" progId="TCLayout.ActiveDocument.1">
                  <p:embed/>
                </p:oleObj>
              </mc:Choice>
              <mc:Fallback>
                <p:oleObj name="Слайд think-cell" r:id="rId9" imgW="383" imgH="384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Текст 1">
            <a:extLst>
              <a:ext uri="{FF2B5EF4-FFF2-40B4-BE49-F238E27FC236}">
                <a16:creationId xmlns:a16="http://schemas.microsoft.com/office/drawing/2014/main" id="{4F5080FF-7250-04D4-E316-ADBA268532BE}"/>
              </a:ext>
            </a:extLst>
          </p:cNvPr>
          <p:cNvSpPr txBox="1">
            <a:spLocks/>
          </p:cNvSpPr>
          <p:nvPr userDrawn="1"/>
        </p:nvSpPr>
        <p:spPr>
          <a:xfrm>
            <a:off x="11190288" y="49913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5E693BC3-FA09-7141-A0E8-7BF7E26C7440}" type="slidenum">
              <a:rPr lang="ru-RU" sz="1400" b="1" smtClean="0">
                <a:solidFill>
                  <a:srgbClr val="23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718C6C-52A9-87CF-8025-4C82A13F7F8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42" y="6037336"/>
            <a:ext cx="140782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5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733">
          <p15:clr>
            <a:srgbClr val="F26B43"/>
          </p15:clr>
        </p15:guide>
        <p15:guide id="3" orient="horz" pos="878">
          <p15:clr>
            <a:srgbClr val="F26B43"/>
          </p15:clr>
        </p15:guide>
        <p15:guide id="4" pos="1334">
          <p15:clr>
            <a:srgbClr val="F26B43"/>
          </p15:clr>
        </p15:guide>
        <p15:guide id="5" pos="347">
          <p15:clr>
            <a:srgbClr val="F26B43"/>
          </p15:clr>
        </p15:guide>
        <p15:guide id="6" pos="2533">
          <p15:clr>
            <a:srgbClr val="F26B43"/>
          </p15:clr>
        </p15:guide>
        <p15:guide id="7" pos="2741">
          <p15:clr>
            <a:srgbClr val="F26B43"/>
          </p15:clr>
        </p15:guide>
        <p15:guide id="8" pos="3946">
          <p15:clr>
            <a:srgbClr val="F26B43"/>
          </p15:clr>
        </p15:guide>
        <p15:guide id="9" pos="3734">
          <p15:clr>
            <a:srgbClr val="F26B43"/>
          </p15:clr>
        </p15:guide>
        <p15:guide id="10" pos="4935">
          <p15:clr>
            <a:srgbClr val="F26B43"/>
          </p15:clr>
        </p15:guide>
        <p15:guide id="11" pos="6136">
          <p15:clr>
            <a:srgbClr val="F26B43"/>
          </p15:clr>
        </p15:guide>
        <p15:guide id="12" pos="5143">
          <p15:clr>
            <a:srgbClr val="F26B43"/>
          </p15:clr>
        </p15:guide>
        <p15:guide id="13" pos="6344">
          <p15:clr>
            <a:srgbClr val="F26B43"/>
          </p15:clr>
        </p15:guide>
        <p15:guide id="14" pos="7339">
          <p15:clr>
            <a:srgbClr val="F26B43"/>
          </p15:clr>
        </p15:guide>
        <p15:guide id="15" orient="horz" pos="1900">
          <p15:clr>
            <a:srgbClr val="F26B43"/>
          </p15:clr>
        </p15:guide>
        <p15:guide id="16" orient="horz" pos="2513">
          <p15:clr>
            <a:srgbClr val="F26B43"/>
          </p15:clr>
        </p15:guide>
        <p15:guide id="17" orient="horz" pos="2716">
          <p15:clr>
            <a:srgbClr val="F26B43"/>
          </p15:clr>
        </p15:guide>
        <p15:guide id="18" orient="horz" pos="3748">
          <p15:clr>
            <a:srgbClr val="F26B43"/>
          </p15:clr>
        </p15:guide>
        <p15:guide id="19" orient="horz" pos="674">
          <p15:clr>
            <a:srgbClr val="F26B43"/>
          </p15:clr>
        </p15:guide>
        <p15:guide id="20" orient="horz" pos="1083">
          <p15:clr>
            <a:srgbClr val="F26B43"/>
          </p15:clr>
        </p15:guide>
        <p15:guide id="21" orient="horz" pos="1285">
          <p15:clr>
            <a:srgbClr val="F26B43"/>
          </p15:clr>
        </p15:guide>
        <p15:guide id="22" orient="horz" pos="1490">
          <p15:clr>
            <a:srgbClr val="F26B43"/>
          </p15:clr>
        </p15:guide>
        <p15:guide id="23" orient="horz" pos="1694">
          <p15:clr>
            <a:srgbClr val="F26B43"/>
          </p15:clr>
        </p15:guide>
        <p15:guide id="24" orient="horz" pos="2102">
          <p15:clr>
            <a:srgbClr val="F26B43"/>
          </p15:clr>
        </p15:guide>
        <p15:guide id="25" orient="horz" pos="2309">
          <p15:clr>
            <a:srgbClr val="F26B43"/>
          </p15:clr>
        </p15:guide>
        <p15:guide id="26" orient="horz" pos="2920">
          <p15:clr>
            <a:srgbClr val="F26B43"/>
          </p15:clr>
        </p15:guide>
        <p15:guide id="27" orient="horz" pos="3135">
          <p15:clr>
            <a:srgbClr val="F26B43"/>
          </p15:clr>
        </p15:guide>
        <p15:guide id="28" orient="horz" pos="3327">
          <p15:clr>
            <a:srgbClr val="F26B43"/>
          </p15:clr>
        </p15:guide>
        <p15:guide id="29" orient="horz" pos="3530">
          <p15:clr>
            <a:srgbClr val="F26B43"/>
          </p15:clr>
        </p15:guide>
        <p15:guide id="30" pos="943">
          <p15:clr>
            <a:srgbClr val="F26B43"/>
          </p15:clr>
        </p15:guide>
        <p15:guide id="31" pos="1543">
          <p15:clr>
            <a:srgbClr val="F26B43"/>
          </p15:clr>
        </p15:guide>
        <p15:guide id="32" pos="2141">
          <p15:clr>
            <a:srgbClr val="F26B43"/>
          </p15:clr>
        </p15:guide>
        <p15:guide id="33" pos="1935">
          <p15:clr>
            <a:srgbClr val="F26B43"/>
          </p15:clr>
        </p15:guide>
        <p15:guide id="34" pos="3137">
          <p15:clr>
            <a:srgbClr val="F26B43"/>
          </p15:clr>
        </p15:guide>
        <p15:guide id="35" pos="3342">
          <p15:clr>
            <a:srgbClr val="F26B43"/>
          </p15:clr>
        </p15:guide>
        <p15:guide id="36" pos="4330">
          <p15:clr>
            <a:srgbClr val="F26B43"/>
          </p15:clr>
        </p15:guide>
        <p15:guide id="37" pos="4543">
          <p15:clr>
            <a:srgbClr val="F26B43"/>
          </p15:clr>
        </p15:guide>
        <p15:guide id="38" pos="5535">
          <p15:clr>
            <a:srgbClr val="F26B43"/>
          </p15:clr>
        </p15:guide>
        <p15:guide id="39" pos="5745">
          <p15:clr>
            <a:srgbClr val="F26B43"/>
          </p15:clr>
        </p15:guide>
        <p15:guide id="40" pos="6732">
          <p15:clr>
            <a:srgbClr val="F26B43"/>
          </p15:clr>
        </p15:guide>
        <p15:guide id="41" pos="6941">
          <p15:clr>
            <a:srgbClr val="F26B43"/>
          </p15:clr>
        </p15:guide>
        <p15:guide id="42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7" name="Слайд think-cell" r:id="rId10" imgW="383" imgH="384" progId="TCLayout.ActiveDocument.1">
                  <p:embed/>
                </p:oleObj>
              </mc:Choice>
              <mc:Fallback>
                <p:oleObj name="Слайд think-cell" r:id="rId10" imgW="383" imgH="384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Текст 1">
            <a:extLst>
              <a:ext uri="{FF2B5EF4-FFF2-40B4-BE49-F238E27FC236}">
                <a16:creationId xmlns:a16="http://schemas.microsoft.com/office/drawing/2014/main" id="{4F5080FF-7250-04D4-E316-ADBA268532BE}"/>
              </a:ext>
            </a:extLst>
          </p:cNvPr>
          <p:cNvSpPr txBox="1">
            <a:spLocks/>
          </p:cNvSpPr>
          <p:nvPr userDrawn="1"/>
        </p:nvSpPr>
        <p:spPr>
          <a:xfrm>
            <a:off x="11190288" y="49913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5E693BC3-FA09-7141-A0E8-7BF7E26C7440}" type="slidenum">
              <a:rPr lang="ru-RU" sz="1400" b="1" smtClean="0">
                <a:solidFill>
                  <a:srgbClr val="23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718C6C-52A9-87CF-8025-4C82A13F7F8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42" y="6037336"/>
            <a:ext cx="140782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2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3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733">
          <p15:clr>
            <a:srgbClr val="F26B43"/>
          </p15:clr>
        </p15:guide>
        <p15:guide id="3" orient="horz" pos="878">
          <p15:clr>
            <a:srgbClr val="F26B43"/>
          </p15:clr>
        </p15:guide>
        <p15:guide id="4" pos="1334">
          <p15:clr>
            <a:srgbClr val="F26B43"/>
          </p15:clr>
        </p15:guide>
        <p15:guide id="5" pos="347">
          <p15:clr>
            <a:srgbClr val="F26B43"/>
          </p15:clr>
        </p15:guide>
        <p15:guide id="6" pos="2533">
          <p15:clr>
            <a:srgbClr val="F26B43"/>
          </p15:clr>
        </p15:guide>
        <p15:guide id="7" pos="2741">
          <p15:clr>
            <a:srgbClr val="F26B43"/>
          </p15:clr>
        </p15:guide>
        <p15:guide id="8" pos="3946">
          <p15:clr>
            <a:srgbClr val="F26B43"/>
          </p15:clr>
        </p15:guide>
        <p15:guide id="9" pos="3734">
          <p15:clr>
            <a:srgbClr val="F26B43"/>
          </p15:clr>
        </p15:guide>
        <p15:guide id="10" pos="4935">
          <p15:clr>
            <a:srgbClr val="F26B43"/>
          </p15:clr>
        </p15:guide>
        <p15:guide id="11" pos="6136">
          <p15:clr>
            <a:srgbClr val="F26B43"/>
          </p15:clr>
        </p15:guide>
        <p15:guide id="12" pos="5143">
          <p15:clr>
            <a:srgbClr val="F26B43"/>
          </p15:clr>
        </p15:guide>
        <p15:guide id="13" pos="6344">
          <p15:clr>
            <a:srgbClr val="F26B43"/>
          </p15:clr>
        </p15:guide>
        <p15:guide id="14" pos="7339">
          <p15:clr>
            <a:srgbClr val="F26B43"/>
          </p15:clr>
        </p15:guide>
        <p15:guide id="15" orient="horz" pos="1900">
          <p15:clr>
            <a:srgbClr val="F26B43"/>
          </p15:clr>
        </p15:guide>
        <p15:guide id="16" orient="horz" pos="2513">
          <p15:clr>
            <a:srgbClr val="F26B43"/>
          </p15:clr>
        </p15:guide>
        <p15:guide id="17" orient="horz" pos="2716">
          <p15:clr>
            <a:srgbClr val="F26B43"/>
          </p15:clr>
        </p15:guide>
        <p15:guide id="18" orient="horz" pos="3748">
          <p15:clr>
            <a:srgbClr val="F26B43"/>
          </p15:clr>
        </p15:guide>
        <p15:guide id="19" orient="horz" pos="674">
          <p15:clr>
            <a:srgbClr val="F26B43"/>
          </p15:clr>
        </p15:guide>
        <p15:guide id="20" orient="horz" pos="1083">
          <p15:clr>
            <a:srgbClr val="F26B43"/>
          </p15:clr>
        </p15:guide>
        <p15:guide id="21" orient="horz" pos="1285">
          <p15:clr>
            <a:srgbClr val="F26B43"/>
          </p15:clr>
        </p15:guide>
        <p15:guide id="22" orient="horz" pos="1490">
          <p15:clr>
            <a:srgbClr val="F26B43"/>
          </p15:clr>
        </p15:guide>
        <p15:guide id="23" orient="horz" pos="1694">
          <p15:clr>
            <a:srgbClr val="F26B43"/>
          </p15:clr>
        </p15:guide>
        <p15:guide id="24" orient="horz" pos="2102">
          <p15:clr>
            <a:srgbClr val="F26B43"/>
          </p15:clr>
        </p15:guide>
        <p15:guide id="25" orient="horz" pos="2309">
          <p15:clr>
            <a:srgbClr val="F26B43"/>
          </p15:clr>
        </p15:guide>
        <p15:guide id="26" orient="horz" pos="2920">
          <p15:clr>
            <a:srgbClr val="F26B43"/>
          </p15:clr>
        </p15:guide>
        <p15:guide id="27" orient="horz" pos="3135">
          <p15:clr>
            <a:srgbClr val="F26B43"/>
          </p15:clr>
        </p15:guide>
        <p15:guide id="28" orient="horz" pos="3327">
          <p15:clr>
            <a:srgbClr val="F26B43"/>
          </p15:clr>
        </p15:guide>
        <p15:guide id="29" orient="horz" pos="3530">
          <p15:clr>
            <a:srgbClr val="F26B43"/>
          </p15:clr>
        </p15:guide>
        <p15:guide id="30" pos="943">
          <p15:clr>
            <a:srgbClr val="F26B43"/>
          </p15:clr>
        </p15:guide>
        <p15:guide id="31" pos="1543">
          <p15:clr>
            <a:srgbClr val="F26B43"/>
          </p15:clr>
        </p15:guide>
        <p15:guide id="32" pos="2141">
          <p15:clr>
            <a:srgbClr val="F26B43"/>
          </p15:clr>
        </p15:guide>
        <p15:guide id="33" pos="1935">
          <p15:clr>
            <a:srgbClr val="F26B43"/>
          </p15:clr>
        </p15:guide>
        <p15:guide id="34" pos="3137">
          <p15:clr>
            <a:srgbClr val="F26B43"/>
          </p15:clr>
        </p15:guide>
        <p15:guide id="35" pos="3342">
          <p15:clr>
            <a:srgbClr val="F26B43"/>
          </p15:clr>
        </p15:guide>
        <p15:guide id="36" pos="4330">
          <p15:clr>
            <a:srgbClr val="F26B43"/>
          </p15:clr>
        </p15:guide>
        <p15:guide id="37" pos="4543">
          <p15:clr>
            <a:srgbClr val="F26B43"/>
          </p15:clr>
        </p15:guide>
        <p15:guide id="38" pos="5535">
          <p15:clr>
            <a:srgbClr val="F26B43"/>
          </p15:clr>
        </p15:guide>
        <p15:guide id="39" pos="5745">
          <p15:clr>
            <a:srgbClr val="F26B43"/>
          </p15:clr>
        </p15:guide>
        <p15:guide id="40" pos="6732">
          <p15:clr>
            <a:srgbClr val="F26B43"/>
          </p15:clr>
        </p15:guide>
        <p15:guide id="41" pos="6941">
          <p15:clr>
            <a:srgbClr val="F26B43"/>
          </p15:clr>
        </p15:guide>
        <p15:guide id="42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hop.prosv.ru/formirovanie-funkcionalnoj-gramotnosti-sbornik-zadach-po-russkomu-yazyku-dlya-8-11-klassov2781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prosv.ru/audio-rainbow3-3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58C6E756-E77D-84C4-FC48-C0C484668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11" y="2395130"/>
            <a:ext cx="9182100" cy="57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4400"/>
              </a:lnSpc>
              <a:buFont typeface="Arial" panose="020B0604020202020204" pitchFamily="34" charset="0"/>
              <a:buNone/>
            </a:pPr>
            <a:r>
              <a:rPr lang="ru-RU" altLang="ru-RU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НОВИНКИ</a:t>
            </a:r>
            <a:endParaRPr lang="ru-RU" altLang="ru-RU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649" y="3198106"/>
            <a:ext cx="5356151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600"/>
              </a:lnSpc>
              <a:buFont typeface="Arial" panose="020B0604020202020204" pitchFamily="34" charset="0"/>
              <a:buNone/>
            </a:pPr>
            <a:r>
              <a:rPr lang="ru-RU" altLang="ru-RU" sz="2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 </a:t>
            </a:r>
            <a:r>
              <a:rPr lang="ru-RU" altLang="ru-RU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altLang="ru-RU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0FADE-001A-154F-A179-0840B290A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532" y="2273221"/>
            <a:ext cx="6822974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457200">
              <a:spcBef>
                <a:spcPts val="600"/>
              </a:spcBef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Пособие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содержит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тематическое планирование, методические разработки уроков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и соответствует структуре учебника, переработанного в соответствии с Федеральным государственным образовательным стандартом основного общего образования, утверждённым Приказом Министерства просвещения № 287 от 31.05.2021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Часть уроков сопровождается литерой «К». Это уроки для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контроля: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они включают сочинения, изложения, контрольные и проверочные работы. Всего для организации контроля в 7 классе предусмотрено 10 часов.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При разработке уроков особое внимание уделялось групповым и индивидуальным формам организации занятий, использованию проблемных, поисковых, исследовательских заданий (различные виды обработки информации, лексические тренинги, лингвистические игры, самонаблюдение, подготовка мини-сообщений, создание алгоритмов и пр.).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 издании предложены подходы к включению в систему уроков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проектной работы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, прежде всего с опорой на имеющиеся в материалах учебника проектные задания. Помимо имеющихся в учебнике проектных заданий, в поурочных разработках предложены и другие проектные задания.</a:t>
            </a:r>
          </a:p>
          <a:p>
            <a:pPr lvl="0" defTabSz="457200">
              <a:spcBef>
                <a:spcPts val="600"/>
              </a:spcBef>
              <a:defRPr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A716C5-CC94-4F9A-7AC9-A4B456604E2F}"/>
              </a:ext>
            </a:extLst>
          </p:cNvPr>
          <p:cNvSpPr/>
          <p:nvPr/>
        </p:nvSpPr>
        <p:spPr>
          <a:xfrm>
            <a:off x="463701" y="6502553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АО «Издательство «Просвещение», 20</a:t>
            </a:r>
            <a:r>
              <a:rPr lang="en-US" sz="1000" dirty="0">
                <a:solidFill>
                  <a:srgbClr val="233C78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AC727EA6-C167-BAA8-E57C-98EA64096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526281"/>
            <a:ext cx="100196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ru-RU" altLang="ru-RU" sz="2300" b="1" dirty="0">
                <a:solidFill>
                  <a:srgbClr val="284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язык. </a:t>
            </a:r>
            <a:r>
              <a:rPr lang="ru-RU" altLang="ru-RU" sz="2300" b="1" dirty="0" err="1">
                <a:solidFill>
                  <a:srgbClr val="284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Ладыженская</a:t>
            </a:r>
            <a:r>
              <a:rPr lang="ru-RU" altLang="ru-RU" sz="2300" b="1" dirty="0">
                <a:solidFill>
                  <a:srgbClr val="284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Т. А.—</a:t>
            </a:r>
            <a:r>
              <a:rPr lang="ru-RU" altLang="ru-RU" sz="2300" b="1" dirty="0" err="1">
                <a:solidFill>
                  <a:srgbClr val="284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Бархударов</a:t>
            </a:r>
            <a:r>
              <a:rPr lang="ru-RU" altLang="ru-RU" sz="2300" b="1" dirty="0">
                <a:solidFill>
                  <a:srgbClr val="284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 Г. (5-9)</a:t>
            </a:r>
          </a:p>
          <a:p>
            <a:pPr eaLnBrk="1" hangingPunct="1">
              <a:lnSpc>
                <a:spcPts val="2400"/>
              </a:lnSpc>
            </a:pPr>
            <a:endParaRPr lang="ru-RU" altLang="ru-RU" sz="2300" b="1" dirty="0">
              <a:solidFill>
                <a:srgbClr val="2845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30983" y="1054370"/>
            <a:ext cx="7184237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Русский язык. 7 класс. Поурочные разработки к учебнику "Русский язык. 7 класс" М.Т. Баранова, Т.А.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Ладыженской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Л.А.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Тростенцовой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 др.</a:t>
            </a:r>
          </a:p>
          <a:p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Бондаренко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М.А.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3701" y="599342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Код: 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11-1876-01</a:t>
            </a:r>
          </a:p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Параметры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70*90/16, 1 краска, 240 стр., мягкая обложка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88" y="1141834"/>
            <a:ext cx="3552540" cy="4664772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4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4">
            <a:hlinkClick r:id="rId2"/>
            <a:extLst>
              <a:ext uri="{FF2B5EF4-FFF2-40B4-BE49-F238E27FC236}">
                <a16:creationId xmlns:a16="http://schemas.microsoft.com/office/drawing/2014/main" id="{19ABB48C-5D17-B8F7-CADB-4C330D5E5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4437" y="1194780"/>
            <a:ext cx="3440720" cy="3440720"/>
          </a:xfrm>
          <a:prstGeom prst="roundRect">
            <a:avLst>
              <a:gd name="adj" fmla="val 8808"/>
            </a:avLst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9922C44-65B1-F5B2-0E8C-1C63763512F6}"/>
              </a:ext>
            </a:extLst>
          </p:cNvPr>
          <p:cNvGrpSpPr/>
          <p:nvPr/>
        </p:nvGrpSpPr>
        <p:grpSpPr>
          <a:xfrm>
            <a:off x="7572447" y="4831226"/>
            <a:ext cx="884700" cy="145587"/>
            <a:chOff x="1889162" y="5589170"/>
            <a:chExt cx="1094486" cy="180109"/>
          </a:xfrm>
          <a:solidFill>
            <a:schemeClr val="bg1"/>
          </a:solidFill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8326A0BA-9F1D-6A3F-3FA4-ACCCB238E158}"/>
                </a:ext>
              </a:extLst>
            </p:cNvPr>
            <p:cNvSpPr/>
            <p:nvPr/>
          </p:nvSpPr>
          <p:spPr>
            <a:xfrm>
              <a:off x="1889162" y="5589170"/>
              <a:ext cx="180109" cy="180109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a-ET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2EF7AD16-42F6-1421-4A2D-A6724F515C8D}"/>
                </a:ext>
              </a:extLst>
            </p:cNvPr>
            <p:cNvSpPr/>
            <p:nvPr/>
          </p:nvSpPr>
          <p:spPr>
            <a:xfrm>
              <a:off x="2346351" y="5589170"/>
              <a:ext cx="180109" cy="180109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a-ET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E0615567-4104-F417-7333-E96441598BF4}"/>
                </a:ext>
              </a:extLst>
            </p:cNvPr>
            <p:cNvSpPr/>
            <p:nvPr/>
          </p:nvSpPr>
          <p:spPr>
            <a:xfrm>
              <a:off x="2803539" y="5589170"/>
              <a:ext cx="180109" cy="180109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a-ET"/>
            </a:p>
          </p:txBody>
        </p:sp>
      </p:grp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15D7FEF5-E316-6DB5-5EE8-C77AA1FF3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44" y="3090093"/>
            <a:ext cx="5346419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600"/>
              </a:lnSpc>
              <a:buFont typeface="Arial" panose="020B0604020202020204" pitchFamily="34" charset="0"/>
              <a:buNone/>
            </a:pP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127473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г. Москва,</a:t>
            </a:r>
            <a:b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</a:t>
            </a:r>
            <a:r>
              <a:rPr lang="ru-RU" alt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Краснопролетарская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д. 16, стр. 3,</a:t>
            </a:r>
            <a:b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подъезд 8, бизнес-центр «Новослободский»</a:t>
            </a:r>
            <a:endParaRPr lang="en-US" alt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31E0352-86A5-7F06-8313-68E1BF8D5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50" y="1303137"/>
            <a:ext cx="5346419" cy="110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4300"/>
              </a:lnSpc>
              <a:buFont typeface="Arial" panose="020B0604020202020204" pitchFamily="34" charset="0"/>
              <a:buNone/>
            </a:pPr>
            <a:r>
              <a:rPr lang="ru-RU" altLang="ru-RU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</a:t>
            </a:r>
            <a:r>
              <a:rPr lang="en-US" altLang="ru-RU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«Просвещение»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DAC8F624-E9C0-AD13-DAA8-362BFE21A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88" y="4395163"/>
            <a:ext cx="5346419" cy="3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600"/>
              </a:lnSpc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Горячая линия: </a:t>
            </a:r>
            <a:r>
              <a:rPr lang="en-US" alt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vopros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alt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prosv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alt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B3AF7697-69A2-B3A4-7606-5EE5DA649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75" y="1545184"/>
            <a:ext cx="9190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ru-RU" altLang="ru-RU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учебные </a:t>
            </a:r>
            <a:r>
              <a:rPr lang="ru-RU" altLang="ru-RU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пособия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AC727EA6-C167-BAA8-E57C-98EA64096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99" y="2131463"/>
            <a:ext cx="3840475" cy="276999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defPPr>
              <a:defRPr lang="ru-RU"/>
            </a:defPPr>
            <a:lvl1pPr eaLnBrk="1" hangingPunct="1">
              <a:lnSpc>
                <a:spcPct val="100000"/>
              </a:lnSpc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Обществознание. (10-11</a:t>
            </a:r>
            <a:r>
              <a:rPr lang="ru-RU" dirty="0" smtClean="0"/>
              <a:t>)</a:t>
            </a:r>
            <a:r>
              <a:rPr lang="en-US" dirty="0"/>
              <a:t>.</a:t>
            </a:r>
            <a:r>
              <a:rPr lang="ru-RU" dirty="0" smtClean="0"/>
              <a:t> </a:t>
            </a:r>
            <a:r>
              <a:rPr lang="ru-RU" dirty="0"/>
              <a:t>Углублённый уровень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5" y="2588220"/>
            <a:ext cx="1060832" cy="1403639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131" y="2588219"/>
            <a:ext cx="1062219" cy="1405474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9" y="2583627"/>
            <a:ext cx="1064302" cy="1408231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03" y="2588219"/>
            <a:ext cx="1060832" cy="1403639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4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0FADE-001A-154F-A179-0840B290A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654" y="1157183"/>
            <a:ext cx="6234977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457200">
              <a:spcBef>
                <a:spcPts val="600"/>
              </a:spcBef>
              <a:defRPr/>
            </a:pP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ПЕРВЫЙ УЧЕБНЫЙ КУРС ПО ОБЩЕСТВОЗНАНИЮ ДЛЯ 10-11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КЛАССОВ ДЛЯ УГЛУБЛЕННОГО УРОВНЯ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spcBef>
                <a:spcPts val="600"/>
              </a:spcBef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Учебные пособия подготовлены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требованиями ФГОС СОО в редакции Приказа Министерства просвещения № 732 от 12 августа 2022 г.</a:t>
            </a:r>
          </a:p>
          <a:p>
            <a:pPr lvl="0" defTabSz="457200">
              <a:spcBef>
                <a:spcPts val="600"/>
              </a:spcBef>
              <a:defRPr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spcBef>
                <a:spcPts val="600"/>
              </a:spcBef>
              <a:defRPr/>
            </a:pP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Авторский коллектив: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Лазебникова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А. Ю., Боголюбов Л. Н.,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Басюк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В. С., Зуев В. Е.,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Брызгалина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Е. В., Городецкая Н. И. , Лобанов И. А. и др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spcBef>
                <a:spcPts val="600"/>
              </a:spcBef>
              <a:defRPr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A716C5-CC94-4F9A-7AC9-A4B456604E2F}"/>
              </a:ext>
            </a:extLst>
          </p:cNvPr>
          <p:cNvSpPr/>
          <p:nvPr/>
        </p:nvSpPr>
        <p:spPr>
          <a:xfrm>
            <a:off x="463701" y="6502553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АО «Издательство «Просвещение», 20</a:t>
            </a:r>
            <a:r>
              <a:rPr lang="en-US" sz="1000" dirty="0">
                <a:solidFill>
                  <a:srgbClr val="233C78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AC727EA6-C167-BAA8-E57C-98EA64096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526281"/>
            <a:ext cx="1085301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ru-RU" altLang="ru-RU" sz="2300" b="1" dirty="0" smtClean="0">
                <a:solidFill>
                  <a:srgbClr val="284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Обществознание (</a:t>
            </a:r>
            <a:r>
              <a:rPr lang="ru-RU" altLang="ru-RU" sz="2300" b="1" dirty="0">
                <a:solidFill>
                  <a:srgbClr val="284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10-11) Углублённый уровень</a:t>
            </a:r>
          </a:p>
          <a:p>
            <a:pPr eaLnBrk="1" hangingPunct="1">
              <a:lnSpc>
                <a:spcPts val="2400"/>
              </a:lnSpc>
            </a:pPr>
            <a:endParaRPr lang="ru-RU" altLang="ru-RU" sz="2300" b="1" dirty="0">
              <a:solidFill>
                <a:srgbClr val="2845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24299" y="3065398"/>
            <a:ext cx="65944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Обществознание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Основы философии. Основы социальной психологии. 10 класс. 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Углублённый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уровень. Учебное пособие. В 2 частях. Часть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b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Лазебникова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А. Ю., Боголюбов Л. Н.,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Басюк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В. С. и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др.;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ред.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Лазебниковой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А. Ю.,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Басюка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В. С.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Обществознание. Основы экономики. 10 класс.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Углублённый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уровень. Учебное пособие. В 2 частях. Часть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Зуев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В. Е., Городецкая Н. И.,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Кери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Т. И. и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др.;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ред.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Лазебниковой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А. Ю., Зуева В.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Е.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Обществознание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Основы социологии. Основы политологии. 11 класс. 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Углублённый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уровень. Учебное пособие. В 2 частях. Часть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b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Боголюбов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Л.Н.,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Лазебникова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А. Ю., Лобанов И. А. и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др.;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ред.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Лазебниковой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А. Ю., Лобанова И.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Обществознание. Основы права. 11 класс. 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Углублённый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уровень. Учебное пособие В 2 частях. Часть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Синюков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В. Н.,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Кабышев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С. В.,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Блажеев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В. В. и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др.;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ред.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Лазебниковой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А.Ю.,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Блажеева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В. 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1755" y="5085807"/>
            <a:ext cx="378557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Код: 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16-0871-01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16-0872-01</a:t>
            </a:r>
            <a:b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16-0873-01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16-0874-01</a:t>
            </a:r>
          </a:p>
          <a:p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Параметры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00" smtClean="0">
                <a:latin typeface="Arial" panose="020B0604020202020204" pitchFamily="34" charset="0"/>
                <a:cs typeface="Arial" panose="020B0604020202020204" pitchFamily="34" charset="0"/>
              </a:rPr>
              <a:t>84*108/16,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краски, мягкая обложка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288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304 стр.</a:t>
            </a:r>
          </a:p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304 стр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5" y="1118008"/>
            <a:ext cx="2111302" cy="2793567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43" y="1141834"/>
            <a:ext cx="2114062" cy="2797219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99" y="2161676"/>
            <a:ext cx="2118209" cy="2802707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8" y="2125224"/>
            <a:ext cx="2111302" cy="2793567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9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0FADE-001A-154F-A179-0840B290A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208293"/>
            <a:ext cx="407492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457200">
              <a:spcBef>
                <a:spcPts val="600"/>
              </a:spcBef>
              <a:defRPr/>
            </a:pP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Каждая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глава учебного курса раскрывает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одной из общественных наук: </a:t>
            </a:r>
            <a:endParaRPr lang="ru-RU" sz="1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4572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философии;</a:t>
            </a:r>
          </a:p>
          <a:p>
            <a:pPr marL="285750" lvl="0" indent="-285750" defTabSz="4572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социальной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психологии;</a:t>
            </a:r>
          </a:p>
          <a:p>
            <a:pPr marL="285750" lvl="0" indent="-285750" defTabSz="4572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экономической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науки;</a:t>
            </a:r>
          </a:p>
          <a:p>
            <a:pPr marL="285750" lvl="0" indent="-285750" defTabSz="4572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социологии;</a:t>
            </a:r>
          </a:p>
          <a:p>
            <a:pPr marL="285750" lvl="0" indent="-285750" defTabSz="4572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политологии;</a:t>
            </a:r>
          </a:p>
          <a:p>
            <a:pPr marL="285750" lvl="0" indent="-285750" defTabSz="4572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права.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spcBef>
                <a:spcPts val="600"/>
              </a:spcBef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рамках курса уделяется внимание специфике профессиональной деятельности, связанной с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каждой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научной дисциплиной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defTabSz="457200">
              <a:spcBef>
                <a:spcPts val="600"/>
              </a:spcBef>
              <a:defRPr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spcBef>
                <a:spcPts val="600"/>
              </a:spcBef>
              <a:defRPr/>
            </a:pP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Параграфы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учебника содержат:</a:t>
            </a:r>
          </a:p>
          <a:p>
            <a:pPr marL="285750" lvl="0" indent="-285750" defTabSz="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большое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иллюстративного материала;</a:t>
            </a:r>
          </a:p>
          <a:p>
            <a:pPr marL="285750" lvl="0" indent="-285750" defTabSz="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задания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 типичным социальным ситуациям;</a:t>
            </a:r>
          </a:p>
          <a:p>
            <a:pPr marL="285750" lvl="0" indent="-285750" defTabSz="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краткие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биографии и идеи отечественных философов, учёных, общественных деятелей;</a:t>
            </a:r>
          </a:p>
          <a:p>
            <a:pPr marL="285750" lvl="0" indent="-285750" defTabSz="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блок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проблемно-познавательных и ориентированных на практическое применение знаний заданий;</a:t>
            </a:r>
          </a:p>
          <a:p>
            <a:pPr marL="285750" lvl="0" indent="-285750" defTabSz="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задания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на работу с источниками.</a:t>
            </a:r>
            <a:endParaRPr lang="ru-RU" sz="1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A716C5-CC94-4F9A-7AC9-A4B456604E2F}"/>
              </a:ext>
            </a:extLst>
          </p:cNvPr>
          <p:cNvSpPr/>
          <p:nvPr/>
        </p:nvSpPr>
        <p:spPr>
          <a:xfrm>
            <a:off x="463701" y="6502553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АО «Издательство «Просвещение», 20</a:t>
            </a:r>
            <a:r>
              <a:rPr lang="en-US" sz="1000" dirty="0">
                <a:solidFill>
                  <a:srgbClr val="233C78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AC727EA6-C167-BAA8-E57C-98EA64096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526281"/>
            <a:ext cx="1085301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ru-RU" altLang="ru-RU" sz="2300" b="1" dirty="0">
                <a:solidFill>
                  <a:srgbClr val="284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Обществознание. </a:t>
            </a:r>
            <a:r>
              <a:rPr lang="ru-RU" altLang="ru-RU" sz="2300" b="1" dirty="0" smtClean="0">
                <a:solidFill>
                  <a:srgbClr val="284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300" b="1" dirty="0">
                <a:solidFill>
                  <a:srgbClr val="284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10-11) Углублённый уровень</a:t>
            </a:r>
          </a:p>
          <a:p>
            <a:pPr eaLnBrk="1" hangingPunct="1">
              <a:lnSpc>
                <a:spcPts val="2400"/>
              </a:lnSpc>
            </a:pPr>
            <a:endParaRPr lang="ru-RU" altLang="ru-RU" sz="2300" b="1" dirty="0">
              <a:solidFill>
                <a:srgbClr val="2845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294" y="1306905"/>
            <a:ext cx="6964059" cy="4631437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25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B3AF7697-69A2-B3A4-7606-5EE5DA649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09" y="1440682"/>
            <a:ext cx="9190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ru-RU" altLang="ru-RU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Пособия к линиям УМК</a:t>
            </a:r>
            <a:endParaRPr lang="ru-RU" altLang="ru-RU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793" y="2781357"/>
            <a:ext cx="1199067" cy="1574472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69" y="2789921"/>
            <a:ext cx="1199975" cy="1575664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53" y="2771601"/>
            <a:ext cx="1197533" cy="1572457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22" y="2759830"/>
            <a:ext cx="1206497" cy="1584228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84" y="2781358"/>
            <a:ext cx="1187300" cy="1566636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44833" y="2071060"/>
            <a:ext cx="1729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Обществознание. Секреты финансовой грамоты (2-4)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09256" y="2071060"/>
            <a:ext cx="14075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Английский язык. "</a:t>
            </a:r>
            <a:r>
              <a:rPr lang="ru-RU" alt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Rainbow</a:t>
            </a:r>
            <a:r>
              <a: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(2-4)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58809" y="2071060"/>
            <a:ext cx="14075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Биология. Линия жизни (5-9) Линейный курс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53442" y="2148004"/>
            <a:ext cx="1407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Математика. </a:t>
            </a:r>
            <a:r>
              <a:rPr lang="ru-RU" alt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Виленкин</a:t>
            </a:r>
            <a:r>
              <a: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Н.Я. (5-6)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48075" y="2071060"/>
            <a:ext cx="15876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язык. </a:t>
            </a:r>
            <a:r>
              <a:rPr lang="ru-RU" alt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Ладыженская</a:t>
            </a:r>
            <a:r>
              <a: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Т. А.—</a:t>
            </a:r>
            <a:r>
              <a:rPr lang="ru-RU" alt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Бархударов</a:t>
            </a:r>
            <a:r>
              <a: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 Г. (5-9)</a:t>
            </a:r>
          </a:p>
        </p:txBody>
      </p:sp>
    </p:spTree>
    <p:extLst>
      <p:ext uri="{BB962C8B-B14F-4D97-AF65-F5344CB8AC3E}">
        <p14:creationId xmlns:p14="http://schemas.microsoft.com/office/powerpoint/2010/main" val="40821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0FADE-001A-154F-A179-0840B290A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246" y="2396842"/>
            <a:ext cx="533315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457200">
              <a:spcBef>
                <a:spcPts val="600"/>
              </a:spcBef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Тренажёр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включает задачи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на развитие логики, мышления, формирование умений принимать простые финансовые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решения.</a:t>
            </a:r>
          </a:p>
          <a:p>
            <a:pPr lvl="0" defTabSz="457200">
              <a:spcBef>
                <a:spcPts val="600"/>
              </a:spcBef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пособия будет способствовать воспитанию у обучающихся морально-волевых качеств и нравственно-этических установок, диагностические задания обеспечат мониторинг индивидуального продвижения в освоении финансовых знаний. </a:t>
            </a:r>
          </a:p>
          <a:p>
            <a:pPr lvl="0" defTabSz="457200">
              <a:spcBef>
                <a:spcPts val="600"/>
              </a:spcBef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Пособие соответствует учебнику «Обществознание. Секреты финансовой грамоты. 4 класс».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A716C5-CC94-4F9A-7AC9-A4B456604E2F}"/>
              </a:ext>
            </a:extLst>
          </p:cNvPr>
          <p:cNvSpPr/>
          <p:nvPr/>
        </p:nvSpPr>
        <p:spPr>
          <a:xfrm>
            <a:off x="463701" y="6502553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АО «Издательство «Просвещение», 20</a:t>
            </a:r>
            <a:r>
              <a:rPr lang="en-US" sz="1000" dirty="0">
                <a:solidFill>
                  <a:srgbClr val="233C78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AC727EA6-C167-BAA8-E57C-98EA64096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526281"/>
            <a:ext cx="10019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ru-RU" altLang="ru-RU" sz="2300" b="1" dirty="0">
                <a:solidFill>
                  <a:srgbClr val="284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Обществознание. Секреты финансовой грамоты (2-4</a:t>
            </a:r>
            <a:r>
              <a:rPr lang="ru-RU" altLang="ru-RU" sz="2300" b="1" dirty="0" smtClean="0">
                <a:solidFill>
                  <a:srgbClr val="284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300" b="1" dirty="0">
              <a:solidFill>
                <a:srgbClr val="2845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22357" y="1201014"/>
            <a:ext cx="662648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Обществознание. Секреты финансовой грамоты. Тренажёр. 4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Калашникова Н. Г., Белорукова Е. М., </a:t>
            </a:r>
            <a:r>
              <a:rPr lang="ru-R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Жаркова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 Е.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Н.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3701" y="599342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Код: 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07-0644-01</a:t>
            </a:r>
          </a:p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Параметры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84*108/16, 1 краска, 80 стр., мягкая обложка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3" y="1351247"/>
            <a:ext cx="3011846" cy="3974114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4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0FADE-001A-154F-A179-0840B290A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500" y="1741240"/>
            <a:ext cx="3522960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457200">
              <a:spcBef>
                <a:spcPts val="600"/>
              </a:spcBef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Диагностические работы являются составной частью УМК по английскому языку для 3 класса авторов О. В. Афанасьевой, И. В. Михеевой серии «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Rainbow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lvl="0" defTabSz="457200">
              <a:spcBef>
                <a:spcPts val="600"/>
              </a:spcBef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Диагностические материалы разработаны в соответствии с современными подходами к оценке учебных достижений школьников при изучении иностранного языка и обеспечивают подготовку к сдаче централизованных тестирований по окончании выпускных классов.</a:t>
            </a:r>
          </a:p>
          <a:p>
            <a:pPr lvl="0" defTabSz="457200">
              <a:spcBef>
                <a:spcPts val="600"/>
              </a:spcBef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Аудиоприложение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размещено на сайте: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https://prosv.ru/audio-rainbow3-3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A716C5-CC94-4F9A-7AC9-A4B456604E2F}"/>
              </a:ext>
            </a:extLst>
          </p:cNvPr>
          <p:cNvSpPr/>
          <p:nvPr/>
        </p:nvSpPr>
        <p:spPr>
          <a:xfrm>
            <a:off x="463701" y="6502553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АО «Издательство «Просвещение», 20</a:t>
            </a:r>
            <a:r>
              <a:rPr lang="en-US" sz="1000" dirty="0">
                <a:solidFill>
                  <a:srgbClr val="233C78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AC727EA6-C167-BAA8-E57C-98EA64096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526281"/>
            <a:ext cx="100196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ru-RU" altLang="ru-RU" sz="2300" b="1" dirty="0">
                <a:solidFill>
                  <a:srgbClr val="284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Английский язык. "</a:t>
            </a:r>
            <a:r>
              <a:rPr lang="ru-RU" altLang="ru-RU" sz="2300" b="1" dirty="0" err="1">
                <a:solidFill>
                  <a:srgbClr val="284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Rainbow</a:t>
            </a:r>
            <a:r>
              <a:rPr lang="ru-RU" altLang="ru-RU" sz="2300" b="1" dirty="0">
                <a:solidFill>
                  <a:srgbClr val="284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300" b="1" dirty="0" err="1">
                <a:solidFill>
                  <a:srgbClr val="284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ru-RU" altLang="ru-RU" sz="2300" b="1" dirty="0">
                <a:solidFill>
                  <a:srgbClr val="284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(2-4)</a:t>
            </a:r>
          </a:p>
          <a:p>
            <a:pPr eaLnBrk="1" hangingPunct="1">
              <a:lnSpc>
                <a:spcPts val="2400"/>
              </a:lnSpc>
            </a:pPr>
            <a:endParaRPr lang="ru-RU" altLang="ru-RU" sz="2300" b="1" dirty="0">
              <a:solidFill>
                <a:srgbClr val="2845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30983" y="1054370"/>
            <a:ext cx="657203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Английский язык. Диагностические работы. 3 класс</a:t>
            </a:r>
          </a:p>
          <a:p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Афанасьева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О. В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., Михеева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И. В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., Макеева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С. Н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3701" y="599342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Код: 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201-0363-01</a:t>
            </a:r>
          </a:p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Параметры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70*90/16, 1 краска, 128 стр., мягкая обложка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1141834"/>
            <a:ext cx="3552540" cy="4664772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936" y="1741240"/>
            <a:ext cx="3064284" cy="4069262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1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0FADE-001A-154F-A179-0840B290A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605" y="1806681"/>
            <a:ext cx="6902653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457200">
              <a:spcBef>
                <a:spcPts val="600"/>
              </a:spcBef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пособия соответствует тематической структуре учебника «Биология. 7 класс» на базовом уровне и содержит разнообразные вопросы и задания, направленные на отработку широкого спектра необходимых умений. В пособие также включены задания для контроля, которые помогут лучше подготовиться к проверке знаний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defTabSz="457200">
              <a:spcBef>
                <a:spcPts val="600"/>
              </a:spcBef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Пособие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предназначено для самостоятельной работы учащихся дома или на уроке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 тетрадь включены вопросы и задания, в том числе в виде лабораторных работ, познавательных задач, сравнительных и обобщающих таблиц, опорных схем, рисунков и терминологических кроссвордов.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Практические и лабораторные работы расположены в рубрике «Исследуем». 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Задания повышенной сложности обозначены знаком *. Для их выполнения, как правило, требуется работа с дополнительными источниками информации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После каждой темы в тетради помещены тренировочные задания в рубрике «Проверка знаний по теме».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Рубрика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«Для заметок» может быть использована для записи заданий учителя и новых понятий.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A716C5-CC94-4F9A-7AC9-A4B456604E2F}"/>
              </a:ext>
            </a:extLst>
          </p:cNvPr>
          <p:cNvSpPr/>
          <p:nvPr/>
        </p:nvSpPr>
        <p:spPr>
          <a:xfrm>
            <a:off x="463701" y="6502553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АО «Издательство «Просвещение», 20</a:t>
            </a:r>
            <a:r>
              <a:rPr lang="en-US" sz="1000" dirty="0">
                <a:solidFill>
                  <a:srgbClr val="233C78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AC727EA6-C167-BAA8-E57C-98EA64096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526281"/>
            <a:ext cx="100196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ru-RU" altLang="ru-RU" sz="2300" b="1" dirty="0">
                <a:solidFill>
                  <a:srgbClr val="284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Биология. Линия жизни (5-9) Линейный курс</a:t>
            </a:r>
          </a:p>
          <a:p>
            <a:pPr eaLnBrk="1" hangingPunct="1">
              <a:lnSpc>
                <a:spcPts val="2400"/>
              </a:lnSpc>
            </a:pPr>
            <a:endParaRPr lang="ru-RU" altLang="ru-RU" sz="2300" b="1" dirty="0">
              <a:solidFill>
                <a:srgbClr val="2845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30983" y="1054370"/>
            <a:ext cx="657203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Биология. Рабочая тетрадь. 7 класс. Базовый уровень</a:t>
            </a:r>
          </a:p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Пасечник В.В. и др.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3701" y="599342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Код: 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18-0895-01</a:t>
            </a:r>
          </a:p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Параметры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70*90/16, 1 краска, 112 стр., мягкая обложка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67" y="1145730"/>
            <a:ext cx="3552540" cy="4664772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14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0FADE-001A-154F-A179-0840B290A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499" y="1741240"/>
            <a:ext cx="6418559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457200">
              <a:spcBef>
                <a:spcPts val="600"/>
              </a:spcBef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этого пособия — помощь учащимся в овладении практическими навыками и умениями, которые предусмотрены требованиями ФГОС ООО, утверждённого Приказом Министерства просвещения Российской Федерации № 287 от 31.05.2021 г. 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spcBef>
                <a:spcPts val="600"/>
              </a:spcBef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Большинство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упражнений рабочей тетради предваряются образцами их выполнения и оформления. Следующие за такими упражнениями задания имеют отдельные «подсказки» на разных этапах решения. 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spcBef>
                <a:spcPts val="600"/>
              </a:spcBef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Последние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задания в блоках однотипных упражнений предполагают полностью самостоятельную работу учащихся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A716C5-CC94-4F9A-7AC9-A4B456604E2F}"/>
              </a:ext>
            </a:extLst>
          </p:cNvPr>
          <p:cNvSpPr/>
          <p:nvPr/>
        </p:nvSpPr>
        <p:spPr>
          <a:xfrm>
            <a:off x="463701" y="6502553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АО «Издательство «Просвещение», 20</a:t>
            </a:r>
            <a:r>
              <a:rPr lang="en-US" sz="1000" dirty="0">
                <a:solidFill>
                  <a:srgbClr val="233C78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AC727EA6-C167-BAA8-E57C-98EA64096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526281"/>
            <a:ext cx="100196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ru-RU" altLang="ru-RU" sz="2300" b="1" dirty="0">
                <a:solidFill>
                  <a:srgbClr val="284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Математика. </a:t>
            </a:r>
            <a:r>
              <a:rPr lang="ru-RU" altLang="ru-RU" sz="2300" b="1" dirty="0" err="1">
                <a:solidFill>
                  <a:srgbClr val="284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Виленкин</a:t>
            </a:r>
            <a:r>
              <a:rPr lang="ru-RU" altLang="ru-RU" sz="2300" b="1" dirty="0">
                <a:solidFill>
                  <a:srgbClr val="284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Н.Я. (5-6)</a:t>
            </a:r>
          </a:p>
          <a:p>
            <a:pPr eaLnBrk="1" hangingPunct="1">
              <a:lnSpc>
                <a:spcPts val="2400"/>
              </a:lnSpc>
            </a:pPr>
            <a:endParaRPr lang="ru-RU" altLang="ru-RU" sz="2300" b="1" dirty="0">
              <a:solidFill>
                <a:srgbClr val="2845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30983" y="1054370"/>
            <a:ext cx="703209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Математика. 6 класс. Базовый уровень. Рабочая тетрадь</a:t>
            </a:r>
          </a:p>
          <a:p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Ткачёва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М. 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3701" y="599342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Код: 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13-2239-01</a:t>
            </a:r>
          </a:p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Параметры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70*90/16, 2 краски, 80 стр., мягкая обложка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1141834"/>
            <a:ext cx="3551525" cy="4663439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11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иту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ветлые 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ёмные 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Светлые 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ёмные 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Светлые 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Светлые 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115791</TotalTime>
  <Words>1344</Words>
  <Application>Microsoft Office PowerPoint</Application>
  <PresentationFormat>Широкоэкранный</PresentationFormat>
  <Paragraphs>94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Титульный слайд</vt:lpstr>
      <vt:lpstr>Светлые слайды</vt:lpstr>
      <vt:lpstr>Тёмные слайды</vt:lpstr>
      <vt:lpstr>Заключительный слайд</vt:lpstr>
      <vt:lpstr>1_Светлые слайды</vt:lpstr>
      <vt:lpstr>1_Тёмные слайды</vt:lpstr>
      <vt:lpstr>2_Светлые слайды</vt:lpstr>
      <vt:lpstr>3_Светлые слайды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Анашкина Екатерина Борисовна</dc:creator>
  <cp:lastModifiedBy>Копьева Наталья Владимировна</cp:lastModifiedBy>
  <cp:revision>1072</cp:revision>
  <cp:lastPrinted>2022-10-12T10:48:05Z</cp:lastPrinted>
  <dcterms:created xsi:type="dcterms:W3CDTF">2020-02-25T09:30:21Z</dcterms:created>
  <dcterms:modified xsi:type="dcterms:W3CDTF">2023-08-04T12:37:48Z</dcterms:modified>
</cp:coreProperties>
</file>